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0" r:id="rId3"/>
    <p:sldMasterId id="2147483690" r:id="rId4"/>
    <p:sldMasterId id="2147483702" r:id="rId5"/>
  </p:sldMasterIdLst>
  <p:notesMasterIdLst>
    <p:notesMasterId r:id="rId77"/>
  </p:notesMasterIdLst>
  <p:sldIdLst>
    <p:sldId id="303" r:id="rId6"/>
    <p:sldId id="304" r:id="rId7"/>
    <p:sldId id="305" r:id="rId8"/>
    <p:sldId id="264" r:id="rId9"/>
    <p:sldId id="256" r:id="rId10"/>
    <p:sldId id="620" r:id="rId11"/>
    <p:sldId id="522" r:id="rId12"/>
    <p:sldId id="566" r:id="rId13"/>
    <p:sldId id="565" r:id="rId14"/>
    <p:sldId id="586" r:id="rId15"/>
    <p:sldId id="605" r:id="rId16"/>
    <p:sldId id="591" r:id="rId17"/>
    <p:sldId id="531" r:id="rId18"/>
    <p:sldId id="600" r:id="rId19"/>
    <p:sldId id="618" r:id="rId20"/>
    <p:sldId id="624" r:id="rId21"/>
    <p:sldId id="568" r:id="rId22"/>
    <p:sldId id="598" r:id="rId23"/>
    <p:sldId id="571" r:id="rId24"/>
    <p:sldId id="611" r:id="rId25"/>
    <p:sldId id="609" r:id="rId26"/>
    <p:sldId id="625" r:id="rId27"/>
    <p:sldId id="613" r:id="rId28"/>
    <p:sldId id="614" r:id="rId29"/>
    <p:sldId id="615" r:id="rId30"/>
    <p:sldId id="649" r:id="rId31"/>
    <p:sldId id="628" r:id="rId32"/>
    <p:sldId id="629" r:id="rId33"/>
    <p:sldId id="650" r:id="rId34"/>
    <p:sldId id="651" r:id="rId35"/>
    <p:sldId id="652" r:id="rId36"/>
    <p:sldId id="653" r:id="rId37"/>
    <p:sldId id="654" r:id="rId38"/>
    <p:sldId id="655" r:id="rId39"/>
    <p:sldId id="634" r:id="rId40"/>
    <p:sldId id="656" r:id="rId41"/>
    <p:sldId id="657" r:id="rId42"/>
    <p:sldId id="635" r:id="rId43"/>
    <p:sldId id="636" r:id="rId44"/>
    <p:sldId id="637" r:id="rId45"/>
    <p:sldId id="638" r:id="rId46"/>
    <p:sldId id="639" r:id="rId47"/>
    <p:sldId id="542" r:id="rId48"/>
    <p:sldId id="640" r:id="rId49"/>
    <p:sldId id="658" r:id="rId50"/>
    <p:sldId id="643" r:id="rId51"/>
    <p:sldId id="644" r:id="rId52"/>
    <p:sldId id="645" r:id="rId53"/>
    <p:sldId id="659" r:id="rId54"/>
    <p:sldId id="647" r:id="rId55"/>
    <p:sldId id="633" r:id="rId56"/>
    <p:sldId id="660" r:id="rId57"/>
    <p:sldId id="661" r:id="rId58"/>
    <p:sldId id="662" r:id="rId59"/>
    <p:sldId id="648" r:id="rId60"/>
    <p:sldId id="587" r:id="rId61"/>
    <p:sldId id="689" r:id="rId62"/>
    <p:sldId id="682" r:id="rId63"/>
    <p:sldId id="259" r:id="rId64"/>
    <p:sldId id="690" r:id="rId65"/>
    <p:sldId id="683" r:id="rId66"/>
    <p:sldId id="697" r:id="rId67"/>
    <p:sldId id="691" r:id="rId68"/>
    <p:sldId id="698" r:id="rId69"/>
    <p:sldId id="699" r:id="rId70"/>
    <p:sldId id="687" r:id="rId71"/>
    <p:sldId id="686" r:id="rId72"/>
    <p:sldId id="674" r:id="rId73"/>
    <p:sldId id="257" r:id="rId74"/>
    <p:sldId id="705" r:id="rId75"/>
    <p:sldId id="337" r:id="rId7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6B69"/>
    <a:srgbClr val="2A7270"/>
    <a:srgbClr val="328484"/>
    <a:srgbClr val="298D8B"/>
    <a:srgbClr val="387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7A06DB-82E4-4419-BFB6-C738C9BF44B7}" v="10" dt="2022-01-13T21:33:42.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59" autoAdjust="0"/>
  </p:normalViewPr>
  <p:slideViewPr>
    <p:cSldViewPr snapToGrid="0">
      <p:cViewPr varScale="1">
        <p:scale>
          <a:sx n="48" d="100"/>
          <a:sy n="48" d="100"/>
        </p:scale>
        <p:origin x="13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427E5-9AB2-43CE-A587-56FE7E142DDE}" type="datetimeFigureOut">
              <a:rPr lang="da-DK" smtClean="0"/>
              <a:t>13-02-2023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87EA8-3F29-4881-88E3-832CF13224A1}" type="slidenum">
              <a:rPr lang="da-DK" smtClean="0"/>
              <a:t>‹nr.›</a:t>
            </a:fld>
            <a:endParaRPr lang="da-DK"/>
          </a:p>
        </p:txBody>
      </p:sp>
    </p:spTree>
    <p:extLst>
      <p:ext uri="{BB962C8B-B14F-4D97-AF65-F5344CB8AC3E}">
        <p14:creationId xmlns:p14="http://schemas.microsoft.com/office/powerpoint/2010/main" val="111797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4757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61</a:t>
            </a:fld>
            <a:endParaRPr lang="en-GB"/>
          </a:p>
        </p:txBody>
      </p:sp>
    </p:spTree>
    <p:extLst>
      <p:ext uri="{BB962C8B-B14F-4D97-AF65-F5344CB8AC3E}">
        <p14:creationId xmlns:p14="http://schemas.microsoft.com/office/powerpoint/2010/main" val="3725930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62</a:t>
            </a:fld>
            <a:endParaRPr lang="en-GB"/>
          </a:p>
        </p:txBody>
      </p:sp>
    </p:spTree>
    <p:extLst>
      <p:ext uri="{BB962C8B-B14F-4D97-AF65-F5344CB8AC3E}">
        <p14:creationId xmlns:p14="http://schemas.microsoft.com/office/powerpoint/2010/main" val="1593389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er det så lige med den dosispakkede medicin</a:t>
            </a:r>
          </a:p>
        </p:txBody>
      </p:sp>
      <p:sp>
        <p:nvSpPr>
          <p:cNvPr id="4" name="Pladsholder til slidenummer 3"/>
          <p:cNvSpPr>
            <a:spLocks noGrp="1"/>
          </p:cNvSpPr>
          <p:nvPr>
            <p:ph type="sldNum" sz="quarter" idx="10"/>
          </p:nvPr>
        </p:nvSpPr>
        <p:spPr/>
        <p:txBody>
          <a:bodyPr/>
          <a:lstStyle/>
          <a:p>
            <a:fld id="{BDF87EA8-3F29-4881-88E3-832CF13224A1}" type="slidenum">
              <a:rPr lang="da-DK" smtClean="0"/>
              <a:t>63</a:t>
            </a:fld>
            <a:endParaRPr lang="da-DK"/>
          </a:p>
        </p:txBody>
      </p:sp>
    </p:spTree>
    <p:extLst>
      <p:ext uri="{BB962C8B-B14F-4D97-AF65-F5344CB8AC3E}">
        <p14:creationId xmlns:p14="http://schemas.microsoft.com/office/powerpoint/2010/main" val="246120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64</a:t>
            </a:fld>
            <a:endParaRPr lang="en-GB"/>
          </a:p>
        </p:txBody>
      </p:sp>
    </p:spTree>
    <p:extLst>
      <p:ext uri="{BB962C8B-B14F-4D97-AF65-F5344CB8AC3E}">
        <p14:creationId xmlns:p14="http://schemas.microsoft.com/office/powerpoint/2010/main" val="419518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65</a:t>
            </a:fld>
            <a:endParaRPr lang="en-GB"/>
          </a:p>
        </p:txBody>
      </p:sp>
    </p:spTree>
    <p:extLst>
      <p:ext uri="{BB962C8B-B14F-4D97-AF65-F5344CB8AC3E}">
        <p14:creationId xmlns:p14="http://schemas.microsoft.com/office/powerpoint/2010/main" val="289104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66</a:t>
            </a:fld>
            <a:endParaRPr lang="en-GB"/>
          </a:p>
        </p:txBody>
      </p:sp>
    </p:spTree>
    <p:extLst>
      <p:ext uri="{BB962C8B-B14F-4D97-AF65-F5344CB8AC3E}">
        <p14:creationId xmlns:p14="http://schemas.microsoft.com/office/powerpoint/2010/main" val="349335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67</a:t>
            </a:fld>
            <a:endParaRPr lang="en-GB"/>
          </a:p>
        </p:txBody>
      </p:sp>
    </p:spTree>
    <p:extLst>
      <p:ext uri="{BB962C8B-B14F-4D97-AF65-F5344CB8AC3E}">
        <p14:creationId xmlns:p14="http://schemas.microsoft.com/office/powerpoint/2010/main" val="1102323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68</a:t>
            </a:fld>
            <a:endParaRPr lang="en-GB"/>
          </a:p>
        </p:txBody>
      </p:sp>
    </p:spTree>
    <p:extLst>
      <p:ext uri="{BB962C8B-B14F-4D97-AF65-F5344CB8AC3E}">
        <p14:creationId xmlns:p14="http://schemas.microsoft.com/office/powerpoint/2010/main" val="2999657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69</a:t>
            </a:fld>
            <a:endParaRPr lang="en-GB"/>
          </a:p>
        </p:txBody>
      </p:sp>
    </p:spTree>
    <p:extLst>
      <p:ext uri="{BB962C8B-B14F-4D97-AF65-F5344CB8AC3E}">
        <p14:creationId xmlns:p14="http://schemas.microsoft.com/office/powerpoint/2010/main" val="12792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1804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484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AD9C9-41EF-40B8-86DB-EE98865986D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3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AD9C9-41EF-40B8-86DB-EE98865986D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17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dirty="0">
              <a:latin typeface="Verdana" panose="020B0604030504040204" pitchFamily="34" charset="0"/>
              <a:ea typeface="Verdana" panose="020B0604030504040204" pitchFamily="34" charset="0"/>
              <a:cs typeface="Verdana" panose="020B0604030504040204" pitchFamily="34" charset="0"/>
            </a:endParaRPr>
          </a:p>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56</a:t>
            </a:fld>
            <a:endParaRPr lang="en-GB"/>
          </a:p>
        </p:txBody>
      </p:sp>
    </p:spTree>
    <p:extLst>
      <p:ext uri="{BB962C8B-B14F-4D97-AF65-F5344CB8AC3E}">
        <p14:creationId xmlns:p14="http://schemas.microsoft.com/office/powerpoint/2010/main" val="305928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DF87EA8-3F29-4881-88E3-832CF13224A1}" type="slidenum">
              <a:rPr lang="da-DK" smtClean="0"/>
              <a:t>57</a:t>
            </a:fld>
            <a:endParaRPr lang="da-DK"/>
          </a:p>
        </p:txBody>
      </p:sp>
    </p:spTree>
    <p:extLst>
      <p:ext uri="{BB962C8B-B14F-4D97-AF65-F5344CB8AC3E}">
        <p14:creationId xmlns:p14="http://schemas.microsoft.com/office/powerpoint/2010/main" val="197937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76400" y="498475"/>
            <a:ext cx="3444875" cy="1938338"/>
          </a:xfrm>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58</a:t>
            </a:fld>
            <a:endParaRPr lang="en-GB"/>
          </a:p>
        </p:txBody>
      </p:sp>
    </p:spTree>
    <p:extLst>
      <p:ext uri="{BB962C8B-B14F-4D97-AF65-F5344CB8AC3E}">
        <p14:creationId xmlns:p14="http://schemas.microsoft.com/office/powerpoint/2010/main" val="2816497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59</a:t>
            </a:fld>
            <a:endParaRPr lang="en-GB"/>
          </a:p>
        </p:txBody>
      </p:sp>
    </p:spTree>
    <p:extLst>
      <p:ext uri="{BB962C8B-B14F-4D97-AF65-F5344CB8AC3E}">
        <p14:creationId xmlns:p14="http://schemas.microsoft.com/office/powerpoint/2010/main" val="997838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41500" y="458788"/>
            <a:ext cx="3175000" cy="178593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60</a:t>
            </a:fld>
            <a:endParaRPr lang="en-GB"/>
          </a:p>
        </p:txBody>
      </p:sp>
    </p:spTree>
    <p:extLst>
      <p:ext uri="{BB962C8B-B14F-4D97-AF65-F5344CB8AC3E}">
        <p14:creationId xmlns:p14="http://schemas.microsoft.com/office/powerpoint/2010/main" val="300750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1ABFF-E79C-45F9-90AB-1A5CDD7D9EB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6AB865D-E3F9-4A54-9A58-87144EE9D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3DCE925-D0BB-4E8F-82E5-99C0B8816AB3}"/>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5" name="Pladsholder til sidefod 4">
            <a:extLst>
              <a:ext uri="{FF2B5EF4-FFF2-40B4-BE49-F238E27FC236}">
                <a16:creationId xmlns:a16="http://schemas.microsoft.com/office/drawing/2014/main" id="{41BC6A3D-E59E-4133-A18C-7DF7A8E9EB0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1B934A7-4C77-4F6A-8111-E4763A95E001}"/>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3537708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F174D-6884-41B0-9FD8-D12B19B652A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6CC7742-4589-4215-8AF4-1E28E185C06B}"/>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122FCBF-2789-4800-BD36-67D2125DCDA5}"/>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5" name="Pladsholder til sidefod 4">
            <a:extLst>
              <a:ext uri="{FF2B5EF4-FFF2-40B4-BE49-F238E27FC236}">
                <a16:creationId xmlns:a16="http://schemas.microsoft.com/office/drawing/2014/main" id="{DC71C919-46B9-4F7B-8175-5F7BF4E5EC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EB666D0-1AF2-4359-8FFE-3A3CFCD29DEE}"/>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54879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0229FE5-7D81-4585-9E99-419A96A1DF6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9389632-90D9-4DA8-A44B-0B9EE1454515}"/>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B654D03-9AE6-47BD-86D6-B649D767396A}"/>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5" name="Pladsholder til sidefod 4">
            <a:extLst>
              <a:ext uri="{FF2B5EF4-FFF2-40B4-BE49-F238E27FC236}">
                <a16:creationId xmlns:a16="http://schemas.microsoft.com/office/drawing/2014/main" id="{E07D95C2-79B0-4C2A-BF67-0C6FD1BF3C0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619949-6377-4F94-A099-B40DF6749542}"/>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3539452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lide med billede">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E65EAE66-3528-49F4-9E99-D06A4D567502}"/>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6" name="Picture Placeholder 7">
            <a:extLst>
              <a:ext uri="{FF2B5EF4-FFF2-40B4-BE49-F238E27FC236}">
                <a16:creationId xmlns:a16="http://schemas.microsoft.com/office/drawing/2014/main" id="{6172DF59-1D43-42EA-8F11-B4E55B4E7D38}"/>
              </a:ext>
            </a:extLst>
          </p:cNvPr>
          <p:cNvSpPr>
            <a:spLocks noGrp="1"/>
          </p:cNvSpPr>
          <p:nvPr>
            <p:ph type="pic" sz="quarter" idx="13" hasCustomPrompt="1"/>
          </p:nvPr>
        </p:nvSpPr>
        <p:spPr>
          <a:xfrm>
            <a:off x="0" y="-1"/>
            <a:ext cx="12193200" cy="6861600"/>
          </a:xfrm>
        </p:spPr>
        <p:txBody>
          <a:bodyPr lIns="144000" tIns="108000"/>
          <a:lstStyle>
            <a:lvl1pPr marL="0" indent="0" algn="l">
              <a:buNone/>
              <a:defRPr sz="1600"/>
            </a:lvl1pPr>
          </a:lstStyle>
          <a:p>
            <a:r>
              <a:rPr lang="da-DK" dirty="0"/>
              <a:t>Click here and insert picture using the Insert tab, Pictures</a:t>
            </a:r>
          </a:p>
          <a:p>
            <a:endParaRPr lang="da-DK" dirty="0"/>
          </a:p>
        </p:txBody>
      </p:sp>
      <p:sp>
        <p:nvSpPr>
          <p:cNvPr id="17" name="Logo Placeholder 9">
            <a:extLst>
              <a:ext uri="{FF2B5EF4-FFF2-40B4-BE49-F238E27FC236}">
                <a16:creationId xmlns:a16="http://schemas.microsoft.com/office/drawing/2014/main" id="{77B54B35-AA8F-40B6-80DE-B2D9932F08BE}"/>
              </a:ext>
            </a:extLst>
          </p:cNvPr>
          <p:cNvSpPr>
            <a:spLocks noGrp="1"/>
          </p:cNvSpPr>
          <p:nvPr>
            <p:ph type="body" sz="quarter" idx="14" hasCustomPrompt="1"/>
          </p:nvPr>
        </p:nvSpPr>
        <p:spPr>
          <a:xfrm>
            <a:off x="5472000" y="5708401"/>
            <a:ext cx="1242000" cy="435600"/>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p:nvPr>
        </p:nvSpPr>
        <p:spPr>
          <a:xfrm>
            <a:off x="1204913" y="1785600"/>
            <a:ext cx="9780587" cy="1795464"/>
          </a:xfrm>
        </p:spPr>
        <p:txBody>
          <a:bodyPr lIns="1800000" rIns="1800000" anchor="b" anchorCtr="0"/>
          <a:lstStyle>
            <a:lvl1pPr algn="ctr">
              <a:lnSpc>
                <a:spcPct val="89000"/>
              </a:lnSpc>
              <a:defRPr sz="5600">
                <a:solidFill>
                  <a:schemeClr val="tx2"/>
                </a:solidFill>
              </a:defRPr>
            </a:lvl1pPr>
          </a:lstStyle>
          <a:p>
            <a:r>
              <a:rPr lang="da-DK"/>
              <a:t>Klik for at redigere titeltypografien i masteren</a:t>
            </a:r>
            <a:endParaRPr lang="da-DK" dirty="0"/>
          </a:p>
        </p:txBody>
      </p:sp>
      <p:sp>
        <p:nvSpPr>
          <p:cNvPr id="3" name="Subtitle 2"/>
          <p:cNvSpPr>
            <a:spLocks noGrp="1"/>
          </p:cNvSpPr>
          <p:nvPr>
            <p:ph type="subTitle" idx="1"/>
          </p:nvPr>
        </p:nvSpPr>
        <p:spPr>
          <a:xfrm>
            <a:off x="1204913" y="3824105"/>
            <a:ext cx="9780587" cy="1500295"/>
          </a:xfrm>
        </p:spPr>
        <p:txBody>
          <a:bodyPr lIns="1800000" rIns="1800000"/>
          <a:lstStyle>
            <a:lvl1pPr marL="0" indent="0" algn="ctr">
              <a:lnSpc>
                <a:spcPct val="108000"/>
              </a:lnSpc>
              <a:spcBef>
                <a:spcPts val="0"/>
              </a:spcBef>
              <a:buFont typeface="Arial" panose="020B0604020202020204" pitchFamily="34" charset="0"/>
              <a:buChar char="​"/>
              <a:defRPr sz="2000">
                <a:solidFill>
                  <a:schemeClr val="tx2"/>
                </a:solidFill>
                <a:latin typeface="Century Schoolbook" panose="02040604050505020304" pitchFamily="18" charset="0"/>
              </a:defRPr>
            </a:lvl1pPr>
            <a:lvl2pPr marL="0" indent="0" algn="ctr">
              <a:lnSpc>
                <a:spcPct val="108000"/>
              </a:lnSpc>
              <a:buFont typeface="Arial" panose="020B0604020202020204" pitchFamily="34" charset="0"/>
              <a:buChar char="​"/>
              <a:defRPr sz="2000">
                <a:solidFill>
                  <a:schemeClr val="tx2"/>
                </a:solidFill>
                <a:latin typeface="Century Schoolbook" panose="02040604050505020304" pitchFamily="18" charset="0"/>
              </a:defRPr>
            </a:lvl2pPr>
            <a:lvl3pPr marL="0" indent="0" algn="ctr">
              <a:lnSpc>
                <a:spcPct val="108000"/>
              </a:lnSpc>
              <a:buFont typeface="Arial" panose="020B0604020202020204" pitchFamily="34" charset="0"/>
              <a:buChar char="​"/>
              <a:defRPr sz="2000">
                <a:solidFill>
                  <a:schemeClr val="bg1"/>
                </a:solidFill>
                <a:latin typeface="Century Schoolbook" panose="02040604050505020304" pitchFamily="18" charset="0"/>
              </a:defRPr>
            </a:lvl3pPr>
            <a:lvl4pPr marL="0" indent="0" algn="ctr">
              <a:lnSpc>
                <a:spcPct val="108000"/>
              </a:lnSpc>
              <a:buFont typeface="Arial" panose="020B0604020202020204" pitchFamily="34" charset="0"/>
              <a:buChar char="​"/>
              <a:defRPr sz="2000">
                <a:solidFill>
                  <a:schemeClr val="bg1"/>
                </a:solidFill>
                <a:latin typeface="Century Schoolbook" panose="02040604050505020304" pitchFamily="18" charset="0"/>
              </a:defRPr>
            </a:lvl4pPr>
            <a:lvl5pPr marL="0" indent="0" algn="ctr">
              <a:lnSpc>
                <a:spcPct val="108000"/>
              </a:lnSpc>
              <a:buFont typeface="Arial" panose="020B0604020202020204" pitchFamily="34" charset="0"/>
              <a:buChar char="​"/>
              <a:defRPr sz="2000">
                <a:solidFill>
                  <a:schemeClr val="bg1"/>
                </a:solidFill>
                <a:latin typeface="Century Schoolbook" panose="02040604050505020304" pitchFamily="18" charset="0"/>
              </a:defRPr>
            </a:lvl5pPr>
            <a:lvl6pPr marL="0" indent="0" algn="ctr">
              <a:lnSpc>
                <a:spcPct val="108000"/>
              </a:lnSpc>
              <a:buFont typeface="Arial" panose="020B0604020202020204" pitchFamily="34" charset="0"/>
              <a:buChar char="​"/>
              <a:defRPr sz="2000">
                <a:solidFill>
                  <a:schemeClr val="bg1"/>
                </a:solidFill>
                <a:latin typeface="Century Schoolbook" panose="02040604050505020304" pitchFamily="18" charset="0"/>
              </a:defRPr>
            </a:lvl6pPr>
            <a:lvl7pPr marL="0" indent="0" algn="ctr">
              <a:lnSpc>
                <a:spcPct val="108000"/>
              </a:lnSpc>
              <a:buFont typeface="Arial" panose="020B0604020202020204" pitchFamily="34" charset="0"/>
              <a:buChar char="​"/>
              <a:defRPr sz="2000">
                <a:solidFill>
                  <a:schemeClr val="bg1"/>
                </a:solidFill>
                <a:latin typeface="Century Schoolbook" panose="02040604050505020304" pitchFamily="18" charset="0"/>
              </a:defRPr>
            </a:lvl7pPr>
            <a:lvl8pPr marL="0" indent="0" algn="ctr">
              <a:lnSpc>
                <a:spcPct val="108000"/>
              </a:lnSpc>
              <a:buFont typeface="Arial" panose="020B0604020202020204" pitchFamily="34" charset="0"/>
              <a:buChar char="​"/>
              <a:defRPr sz="2000">
                <a:solidFill>
                  <a:schemeClr val="bg1"/>
                </a:solidFill>
                <a:latin typeface="Century Schoolbook" panose="02040604050505020304" pitchFamily="18" charset="0"/>
              </a:defRPr>
            </a:lvl8pPr>
            <a:lvl9pPr marL="0" indent="0" algn="ctr">
              <a:lnSpc>
                <a:spcPct val="108000"/>
              </a:lnSpc>
              <a:buFont typeface="Arial" panose="020B0604020202020204" pitchFamily="34" charset="0"/>
              <a:buChar char="​"/>
              <a:defRPr sz="2000">
                <a:solidFill>
                  <a:schemeClr val="bg1"/>
                </a:solidFill>
                <a:latin typeface="Century Schoolbook" panose="02040604050505020304" pitchFamily="18" charset="0"/>
              </a:defRPr>
            </a:lvl9pPr>
          </a:lstStyle>
          <a:p>
            <a:r>
              <a:rPr lang="da-DK"/>
              <a:t>Klik for at redigere undertiteltypografien i masteren</a:t>
            </a:r>
            <a:endParaRPr lang="da-DK" dirty="0"/>
          </a:p>
        </p:txBody>
      </p:sp>
      <p:sp>
        <p:nvSpPr>
          <p:cNvPr id="13" name="Date Placeholder 3" hidden="1">
            <a:extLst>
              <a:ext uri="{FF2B5EF4-FFF2-40B4-BE49-F238E27FC236}">
                <a16:creationId xmlns:a16="http://schemas.microsoft.com/office/drawing/2014/main" id="{85AF8890-B3BC-4CF4-9EC6-D05F135A430C}"/>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FBBE3C7-3075-43D8-BB99-A2B42C9299D7}" type="datetime2">
              <a:rPr lang="da-DK" smtClean="0"/>
              <a:t>13. februar 2023</a:t>
            </a:fld>
            <a:endParaRPr lang="da-DK" dirty="0"/>
          </a:p>
        </p:txBody>
      </p:sp>
      <p:sp>
        <p:nvSpPr>
          <p:cNvPr id="14" name="Footer Placeholder 4" hidden="1">
            <a:extLst>
              <a:ext uri="{FF2B5EF4-FFF2-40B4-BE49-F238E27FC236}">
                <a16:creationId xmlns:a16="http://schemas.microsoft.com/office/drawing/2014/main" id="{6DDAC4CC-CB40-4B1F-B4B4-A5230521E6E4}"/>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5" name="Slide Number Placeholder 5" hidden="1">
            <a:extLst>
              <a:ext uri="{FF2B5EF4-FFF2-40B4-BE49-F238E27FC236}">
                <a16:creationId xmlns:a16="http://schemas.microsoft.com/office/drawing/2014/main" id="{EEFBCBF8-2208-4BA4-843B-ED8889357573}"/>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431830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424DDC02-1F69-43E0-AB13-9A6706E5A0F6}"/>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Picture Placeholder 3">
            <a:extLst>
              <a:ext uri="{FF2B5EF4-FFF2-40B4-BE49-F238E27FC236}">
                <a16:creationId xmlns:a16="http://schemas.microsoft.com/office/drawing/2014/main" id="{515695AC-74C5-4963-B0EB-968B0A1D0D66}"/>
              </a:ext>
            </a:extLst>
          </p:cNvPr>
          <p:cNvSpPr>
            <a:spLocks noGrp="1"/>
          </p:cNvSpPr>
          <p:nvPr>
            <p:ph type="pic" sz="quarter" idx="14"/>
          </p:nvPr>
        </p:nvSpPr>
        <p:spPr>
          <a:xfrm>
            <a:off x="6943200" y="0"/>
            <a:ext cx="5248800" cy="6858000"/>
          </a:xfrm>
        </p:spPr>
        <p:txBody>
          <a:bodyPr tIns="648000" anchor="ctr" anchorCtr="0"/>
          <a:lstStyle>
            <a:lvl1pPr marL="0" indent="0" algn="ctr">
              <a:buNone/>
              <a:defRPr sz="1600"/>
            </a:lvl1pPr>
          </a:lstStyle>
          <a:p>
            <a:r>
              <a:rPr lang="da-DK" noProof="0"/>
              <a:t>Klik på ikonet for at tilføje et billede</a:t>
            </a:r>
            <a:endParaRPr lang="en-GB" noProof="0" dirty="0"/>
          </a:p>
        </p:txBody>
      </p:sp>
      <p:sp>
        <p:nvSpPr>
          <p:cNvPr id="12" name="Title 1">
            <a:extLst>
              <a:ext uri="{FF2B5EF4-FFF2-40B4-BE49-F238E27FC236}">
                <a16:creationId xmlns:a16="http://schemas.microsoft.com/office/drawing/2014/main" id="{43F7048A-B2EF-4797-A545-325298B87077}"/>
              </a:ext>
            </a:extLst>
          </p:cNvPr>
          <p:cNvSpPr>
            <a:spLocks noGrp="1"/>
          </p:cNvSpPr>
          <p:nvPr>
            <p:ph type="title"/>
          </p:nvPr>
        </p:nvSpPr>
        <p:spPr>
          <a:xfrm>
            <a:off x="1206000" y="1154729"/>
            <a:ext cx="4744800" cy="540000"/>
          </a:xfrm>
        </p:spPr>
        <p:txBody>
          <a:bodyPr/>
          <a:lstStyle/>
          <a:p>
            <a:r>
              <a:rPr lang="da-DK"/>
              <a:t>Klik for at redigere titeltypografien i masteren</a:t>
            </a:r>
            <a:endParaRPr lang="da-DK" dirty="0"/>
          </a:p>
        </p:txBody>
      </p:sp>
      <p:sp>
        <p:nvSpPr>
          <p:cNvPr id="3" name="Text Placeholder 2">
            <a:extLst>
              <a:ext uri="{FF2B5EF4-FFF2-40B4-BE49-F238E27FC236}">
                <a16:creationId xmlns:a16="http://schemas.microsoft.com/office/drawing/2014/main" id="{77FDF646-7B42-4375-9225-DA5763EFB776}"/>
              </a:ext>
            </a:extLst>
          </p:cNvPr>
          <p:cNvSpPr>
            <a:spLocks noGrp="1"/>
          </p:cNvSpPr>
          <p:nvPr>
            <p:ph type="body" sz="quarter" idx="16"/>
          </p:nvPr>
        </p:nvSpPr>
        <p:spPr>
          <a:xfrm>
            <a:off x="1206000" y="1811465"/>
            <a:ext cx="4745038" cy="4147200"/>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6" name="Date Placeholder 3" hidden="1">
            <a:extLst>
              <a:ext uri="{FF2B5EF4-FFF2-40B4-BE49-F238E27FC236}">
                <a16:creationId xmlns:a16="http://schemas.microsoft.com/office/drawing/2014/main" id="{393634B8-4D04-4102-BAB2-60C05A5CD2E0}"/>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FBBE3C7-3075-43D8-BB99-A2B42C9299D7}" type="datetime2">
              <a:rPr lang="da-DK" smtClean="0"/>
              <a:t>13. februar 2023</a:t>
            </a:fld>
            <a:endParaRPr lang="da-DK" dirty="0"/>
          </a:p>
        </p:txBody>
      </p:sp>
      <p:sp>
        <p:nvSpPr>
          <p:cNvPr id="17" name="Footer Placeholder 4" hidden="1">
            <a:extLst>
              <a:ext uri="{FF2B5EF4-FFF2-40B4-BE49-F238E27FC236}">
                <a16:creationId xmlns:a16="http://schemas.microsoft.com/office/drawing/2014/main" id="{4BFB2DFD-358D-4C06-A141-A71B5E19BB57}"/>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Slide Number Placeholder 5" hidden="1">
            <a:extLst>
              <a:ext uri="{FF2B5EF4-FFF2-40B4-BE49-F238E27FC236}">
                <a16:creationId xmlns:a16="http://schemas.microsoft.com/office/drawing/2014/main" id="{C99BDC75-A052-4FF2-8204-2BD0B5BEA579}"/>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506789366"/>
      </p:ext>
    </p:extLst>
  </p:cSld>
  <p:clrMapOvr>
    <a:masterClrMapping/>
  </p:clrMapOvr>
  <p:extLst>
    <p:ext uri="{DCECCB84-F9BA-43D5-87BE-67443E8EF086}">
      <p15:sldGuideLst xmlns:p15="http://schemas.microsoft.com/office/powerpoint/2012/main">
        <p15:guide id="2" pos="3929">
          <p15:clr>
            <a:srgbClr val="FBAE40"/>
          </p15:clr>
        </p15:guide>
        <p15:guide id="3" pos="37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llemside 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FD3DD6D-14A1-4C05-AF9E-F58E2A79BF66}"/>
              </a:ext>
            </a:extLst>
          </p:cNvPr>
          <p:cNvSpPr/>
          <p:nvPr userDrawn="1"/>
        </p:nvSpPr>
        <p:spPr>
          <a:xfrm>
            <a:off x="0" y="0"/>
            <a:ext cx="12193200" cy="6861600"/>
          </a:xfrm>
          <a:prstGeom prst="rect">
            <a:avLst/>
          </a:prstGeom>
          <a:solidFill>
            <a:srgbClr val="FFD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204913" y="1149349"/>
            <a:ext cx="9777412" cy="4399200"/>
          </a:xfrm>
        </p:spPr>
        <p:txBody>
          <a:bodyPr lIns="1800000" rIns="1800000" anchor="ctr" anchorCtr="0"/>
          <a:lstStyle>
            <a:lvl1pPr algn="ctr">
              <a:lnSpc>
                <a:spcPct val="89000"/>
              </a:lnSpc>
              <a:defRPr sz="5600">
                <a:solidFill>
                  <a:srgbClr val="1E5C66"/>
                </a:solidFill>
              </a:defRPr>
            </a:lvl1pPr>
          </a:lstStyle>
          <a:p>
            <a:r>
              <a:rPr lang="da-DK"/>
              <a:t>Klik for at redigere titeltypografien i masteren</a:t>
            </a:r>
            <a:endParaRPr lang="da-DK" dirty="0"/>
          </a:p>
        </p:txBody>
      </p:sp>
      <p:sp>
        <p:nvSpPr>
          <p:cNvPr id="18" name="Slide Number Placeholder 17">
            <a:extLst>
              <a:ext uri="{FF2B5EF4-FFF2-40B4-BE49-F238E27FC236}">
                <a16:creationId xmlns:a16="http://schemas.microsoft.com/office/drawing/2014/main" id="{8B78F3DD-ADFA-4446-97D4-EB4B720085D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Date Placeholder 3" hidden="1">
            <a:extLst>
              <a:ext uri="{FF2B5EF4-FFF2-40B4-BE49-F238E27FC236}">
                <a16:creationId xmlns:a16="http://schemas.microsoft.com/office/drawing/2014/main" id="{CCB4709C-649F-4A2D-A188-1BF2981EB638}"/>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FBBE3C7-3075-43D8-BB99-A2B42C9299D7}" type="datetime2">
              <a:rPr lang="da-DK" smtClean="0"/>
              <a:t>13. februar 2023</a:t>
            </a:fld>
            <a:endParaRPr lang="da-DK" dirty="0"/>
          </a:p>
        </p:txBody>
      </p:sp>
      <p:sp>
        <p:nvSpPr>
          <p:cNvPr id="9" name="Footer Placeholder 4" hidden="1">
            <a:extLst>
              <a:ext uri="{FF2B5EF4-FFF2-40B4-BE49-F238E27FC236}">
                <a16:creationId xmlns:a16="http://schemas.microsoft.com/office/drawing/2014/main" id="{0214547C-E850-49DF-9A0C-BCD96EA0E26B}"/>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Tree>
    <p:extLst>
      <p:ext uri="{BB962C8B-B14F-4D97-AF65-F5344CB8AC3E}">
        <p14:creationId xmlns:p14="http://schemas.microsoft.com/office/powerpoint/2010/main" val="404655620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dholdsslide 2 kolonner">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000" y="2348870"/>
            <a:ext cx="4744800" cy="3630782"/>
          </a:xfrm>
        </p:spPr>
        <p:txBody>
          <a:bodyPr/>
          <a:lstStyle>
            <a:lvl1pPr>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noProof="0" dirty="0"/>
          </a:p>
        </p:txBody>
      </p:sp>
      <p:sp>
        <p:nvSpPr>
          <p:cNvPr id="4" name="Date_GeneralDate"/>
          <p:cNvSpPr>
            <a:spLocks noGrp="1"/>
          </p:cNvSpPr>
          <p:nvPr>
            <p:ph type="dt" sz="half" idx="10"/>
          </p:nvPr>
        </p:nvSpPr>
        <p:spPr/>
        <p:txBody>
          <a:bodyPr/>
          <a:lstStyle/>
          <a:p>
            <a:fld id="{4FD42AF3-2E34-4106-A3CE-1B25E4294BF7}" type="datetime2">
              <a:rPr lang="da-DK" noProof="0" smtClean="0"/>
              <a:t>13. februar 2023</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p:nvPr>
        </p:nvSpPr>
        <p:spPr>
          <a:xfrm>
            <a:off x="6241201" y="2348869"/>
            <a:ext cx="4744800" cy="3632400"/>
          </a:xfrm>
        </p:spPr>
        <p:txBody>
          <a:bodyPr/>
          <a:lstStyle>
            <a:lvl1pPr>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Title 7">
            <a:extLst>
              <a:ext uri="{FF2B5EF4-FFF2-40B4-BE49-F238E27FC236}">
                <a16:creationId xmlns:a16="http://schemas.microsoft.com/office/drawing/2014/main" id="{08BA1C35-BF78-4917-857D-4D69FCE4C460}"/>
              </a:ext>
            </a:extLst>
          </p:cNvPr>
          <p:cNvSpPr>
            <a:spLocks noGrp="1"/>
          </p:cNvSpPr>
          <p:nvPr>
            <p:ph type="title"/>
          </p:nvPr>
        </p:nvSpPr>
        <p:spPr>
          <a:xfrm>
            <a:off x="1206001" y="1155600"/>
            <a:ext cx="9777600" cy="720000"/>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3581690452"/>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ellemside D">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6FD3DD6D-14A1-4C05-AF9E-F58E2A79BF66}"/>
              </a:ext>
            </a:extLst>
          </p:cNvPr>
          <p:cNvSpPr/>
          <p:nvPr userDrawn="1"/>
        </p:nvSpPr>
        <p:spPr>
          <a:xfrm>
            <a:off x="0" y="0"/>
            <a:ext cx="12193200" cy="6861600"/>
          </a:xfrm>
          <a:prstGeom prst="rect">
            <a:avLst/>
          </a:prstGeom>
          <a:solidFill>
            <a:srgbClr val="D2E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1204913" y="1149349"/>
            <a:ext cx="9777412" cy="4399200"/>
          </a:xfrm>
        </p:spPr>
        <p:txBody>
          <a:bodyPr lIns="1800000" rIns="1800000" anchor="ctr" anchorCtr="0"/>
          <a:lstStyle>
            <a:lvl1pPr algn="ctr">
              <a:lnSpc>
                <a:spcPct val="89000"/>
              </a:lnSpc>
              <a:defRPr sz="5600">
                <a:solidFill>
                  <a:schemeClr val="tx2"/>
                </a:solidFill>
              </a:defRPr>
            </a:lvl1pPr>
          </a:lstStyle>
          <a:p>
            <a:r>
              <a:rPr lang="da-DK"/>
              <a:t>Klik for at redigere titeltypografien i masteren</a:t>
            </a:r>
            <a:endParaRPr lang="da-DK" dirty="0"/>
          </a:p>
        </p:txBody>
      </p:sp>
      <p:sp>
        <p:nvSpPr>
          <p:cNvPr id="18" name="Slide Number Placeholder 17">
            <a:extLst>
              <a:ext uri="{FF2B5EF4-FFF2-40B4-BE49-F238E27FC236}">
                <a16:creationId xmlns:a16="http://schemas.microsoft.com/office/drawing/2014/main" id="{8B78F3DD-ADFA-4446-97D4-EB4B720085D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Date Placeholder 3" hidden="1">
            <a:extLst>
              <a:ext uri="{FF2B5EF4-FFF2-40B4-BE49-F238E27FC236}">
                <a16:creationId xmlns:a16="http://schemas.microsoft.com/office/drawing/2014/main" id="{87600A9C-7D4E-4BB4-8324-B711E0BE6211}"/>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FBBE3C7-3075-43D8-BB99-A2B42C9299D7}" type="datetime2">
              <a:rPr lang="da-DK" smtClean="0"/>
              <a:t>13. februar 2023</a:t>
            </a:fld>
            <a:endParaRPr lang="da-DK" dirty="0"/>
          </a:p>
        </p:txBody>
      </p:sp>
      <p:sp>
        <p:nvSpPr>
          <p:cNvPr id="9" name="Footer Placeholder 4" hidden="1">
            <a:extLst>
              <a:ext uri="{FF2B5EF4-FFF2-40B4-BE49-F238E27FC236}">
                <a16:creationId xmlns:a16="http://schemas.microsoft.com/office/drawing/2014/main" id="{11B4D90E-D274-42AF-8400-AB8FB9572B9B}"/>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Tree>
    <p:extLst>
      <p:ext uri="{BB962C8B-B14F-4D97-AF65-F5344CB8AC3E}">
        <p14:creationId xmlns:p14="http://schemas.microsoft.com/office/powerpoint/2010/main" val="361669183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dholdsslide kun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lvl1pPr>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noProof="0" dirty="0"/>
          </a:p>
        </p:txBody>
      </p:sp>
      <p:sp>
        <p:nvSpPr>
          <p:cNvPr id="4" name="Date_GeneralDate"/>
          <p:cNvSpPr>
            <a:spLocks noGrp="1"/>
          </p:cNvSpPr>
          <p:nvPr>
            <p:ph type="dt" sz="half" idx="10"/>
          </p:nvPr>
        </p:nvSpPr>
        <p:spPr/>
        <p:txBody>
          <a:bodyPr/>
          <a:lstStyle/>
          <a:p>
            <a:fld id="{ECF4E758-13EE-40F3-8AE2-938F1B74504B}" type="datetime2">
              <a:rPr lang="da-DK" noProof="0" smtClean="0"/>
              <a:t>13. februar 2023</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3423085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dholdsslide med stort bille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
        <p:nvSpPr>
          <p:cNvPr id="8" name="Title 7">
            <a:extLst>
              <a:ext uri="{FF2B5EF4-FFF2-40B4-BE49-F238E27FC236}">
                <a16:creationId xmlns:a16="http://schemas.microsoft.com/office/drawing/2014/main" id="{C421E177-9CB2-4C5E-8016-C1BF98EFF4C5}"/>
              </a:ext>
            </a:extLst>
          </p:cNvPr>
          <p:cNvSpPr>
            <a:spLocks noGrp="1"/>
          </p:cNvSpPr>
          <p:nvPr>
            <p:ph type="title"/>
          </p:nvPr>
        </p:nvSpPr>
        <p:spPr>
          <a:xfrm>
            <a:off x="6940061" y="1943100"/>
            <a:ext cx="4043539" cy="656024"/>
          </a:xfrm>
        </p:spPr>
        <p:txBody>
          <a:bodyPr/>
          <a:lstStyle/>
          <a:p>
            <a:r>
              <a:rPr lang="da-DK"/>
              <a:t>Klik for at redigere titeltypografien i masteren</a:t>
            </a:r>
            <a:endParaRPr lang="da-DK" dirty="0"/>
          </a:p>
        </p:txBody>
      </p:sp>
      <p:sp>
        <p:nvSpPr>
          <p:cNvPr id="12" name="Picture Placeholder 3">
            <a:extLst>
              <a:ext uri="{FF2B5EF4-FFF2-40B4-BE49-F238E27FC236}">
                <a16:creationId xmlns:a16="http://schemas.microsoft.com/office/drawing/2014/main" id="{354F2C44-95A2-42F6-ABA1-81E1B9BD824F}"/>
              </a:ext>
            </a:extLst>
          </p:cNvPr>
          <p:cNvSpPr>
            <a:spLocks noGrp="1"/>
          </p:cNvSpPr>
          <p:nvPr>
            <p:ph type="pic" sz="quarter" idx="14"/>
          </p:nvPr>
        </p:nvSpPr>
        <p:spPr>
          <a:xfrm>
            <a:off x="1215979" y="503237"/>
            <a:ext cx="4735559" cy="5475287"/>
          </a:xfrm>
        </p:spPr>
        <p:txBody>
          <a:bodyPr tIns="648000" anchor="ctr" anchorCtr="0"/>
          <a:lstStyle>
            <a:lvl1pPr marL="0" indent="0" algn="ctr">
              <a:buNone/>
              <a:defRPr sz="1600"/>
            </a:lvl1pPr>
          </a:lstStyle>
          <a:p>
            <a:r>
              <a:rPr lang="da-DK" noProof="0"/>
              <a:t>Klik på ikonet for at tilføje et billede</a:t>
            </a:r>
            <a:endParaRPr lang="en-GB" noProof="0" dirty="0"/>
          </a:p>
        </p:txBody>
      </p:sp>
      <p:sp>
        <p:nvSpPr>
          <p:cNvPr id="13" name="Date Placeholder 3" hidden="1">
            <a:extLst>
              <a:ext uri="{FF2B5EF4-FFF2-40B4-BE49-F238E27FC236}">
                <a16:creationId xmlns:a16="http://schemas.microsoft.com/office/drawing/2014/main" id="{9ECF5D25-9CC9-449A-94B3-A13F9A3300A9}"/>
              </a:ext>
            </a:extLst>
          </p:cNvPr>
          <p:cNvSpPr>
            <a:spLocks noGrp="1"/>
          </p:cNvSpPr>
          <p:nvPr>
            <p:ph type="dt" sz="half" idx="15"/>
          </p:nvPr>
        </p:nvSpPr>
        <p:spPr>
          <a:xfrm>
            <a:off x="0" y="6876000"/>
            <a:ext cx="0" cy="0"/>
          </a:xfrm>
          <a:prstGeom prst="rect">
            <a:avLst/>
          </a:prstGeom>
        </p:spPr>
        <p:txBody>
          <a:bodyPr vert="horz" lIns="0" tIns="0" rIns="0" bIns="0" rtlCol="0" anchor="b" anchorCtr="0"/>
          <a:lstStyle>
            <a:lvl1pPr algn="l">
              <a:defRPr sz="100">
                <a:noFill/>
              </a:defRPr>
            </a:lvl1pPr>
          </a:lstStyle>
          <a:p>
            <a:fld id="{EFBBE3C7-3075-43D8-BB99-A2B42C9299D7}" type="datetime2">
              <a:rPr lang="da-DK" smtClean="0"/>
              <a:t>13. februar 2023</a:t>
            </a:fld>
            <a:endParaRPr lang="da-DK" dirty="0"/>
          </a:p>
        </p:txBody>
      </p:sp>
      <p:sp>
        <p:nvSpPr>
          <p:cNvPr id="14" name="Footer Placeholder 4" hidden="1">
            <a:extLst>
              <a:ext uri="{FF2B5EF4-FFF2-40B4-BE49-F238E27FC236}">
                <a16:creationId xmlns:a16="http://schemas.microsoft.com/office/drawing/2014/main" id="{454B8DA0-4D3E-4AFC-A7A9-33849DD23FBF}"/>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8" name="Content Placeholder 2">
            <a:extLst>
              <a:ext uri="{FF2B5EF4-FFF2-40B4-BE49-F238E27FC236}">
                <a16:creationId xmlns:a16="http://schemas.microsoft.com/office/drawing/2014/main" id="{B038F16E-9CC0-412C-832B-F417FC7A5162}"/>
              </a:ext>
            </a:extLst>
          </p:cNvPr>
          <p:cNvSpPr>
            <a:spLocks noGrp="1"/>
          </p:cNvSpPr>
          <p:nvPr>
            <p:ph sz="quarter" idx="20"/>
          </p:nvPr>
        </p:nvSpPr>
        <p:spPr>
          <a:xfrm>
            <a:off x="7225375" y="2989668"/>
            <a:ext cx="3762000" cy="2991600"/>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71522333"/>
      </p:ext>
    </p:extLst>
  </p:cSld>
  <p:clrMapOvr>
    <a:masterClrMapping/>
  </p:clrMapOvr>
  <p:extLst>
    <p:ext uri="{DCECCB84-F9BA-43D5-87BE-67443E8EF086}">
      <p15:sldGuideLst xmlns:p15="http://schemas.microsoft.com/office/powerpoint/2012/main">
        <p15:guide id="1" pos="3931">
          <p15:clr>
            <a:srgbClr val="FBAE40"/>
          </p15:clr>
        </p15:guide>
        <p15:guide id="2" pos="3749">
          <p15:clr>
            <a:srgbClr val="FBAE40"/>
          </p15:clr>
        </p15:guide>
        <p15:guide id="4" orient="horz" pos="317">
          <p15:clr>
            <a:srgbClr val="FBAE40"/>
          </p15:clr>
        </p15:guide>
        <p15:guide id="5" pos="437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rside: Blå">
    <p:bg>
      <p:bgRef idx="1001">
        <a:schemeClr val="bg1"/>
      </p:bgRef>
    </p:bg>
    <p:spTree>
      <p:nvGrpSpPr>
        <p:cNvPr id="1" name=""/>
        <p:cNvGrpSpPr/>
        <p:nvPr/>
      </p:nvGrpSpPr>
      <p:grpSpPr>
        <a:xfrm>
          <a:off x="0" y="0"/>
          <a:ext cx="0" cy="0"/>
          <a:chOff x="0" y="0"/>
          <a:chExt cx="0" cy="0"/>
        </a:xfrm>
      </p:grpSpPr>
      <p:pic>
        <p:nvPicPr>
          <p:cNvPr id="6" name="Picture 5" descr="medcom_b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3759"/>
            <a:ext cx="12219269" cy="6447189"/>
          </a:xfrm>
          <a:prstGeom prst="rect">
            <a:avLst/>
          </a:prstGeom>
        </p:spPr>
      </p:pic>
      <p:sp>
        <p:nvSpPr>
          <p:cNvPr id="7" name="Rectangle 4"/>
          <p:cNvSpPr/>
          <p:nvPr userDrawn="1"/>
        </p:nvSpPr>
        <p:spPr>
          <a:xfrm>
            <a:off x="5968647" y="451664"/>
            <a:ext cx="6299884" cy="6459283"/>
          </a:xfrm>
          <a:custGeom>
            <a:avLst/>
            <a:gdLst>
              <a:gd name="connsiteX0" fmla="*/ 0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0 w 3257323"/>
              <a:gd name="connsiteY4" fmla="*/ 0 h 4835392"/>
              <a:gd name="connsiteX0" fmla="*/ 1061357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061357 w 3257323"/>
              <a:gd name="connsiteY4" fmla="*/ 0 h 4835392"/>
              <a:gd name="connsiteX0" fmla="*/ 1224643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224643 w 3257323"/>
              <a:gd name="connsiteY4" fmla="*/ 0 h 4835392"/>
              <a:gd name="connsiteX0" fmla="*/ 1124858 w 3257323"/>
              <a:gd name="connsiteY0" fmla="*/ 9071 h 4835392"/>
              <a:gd name="connsiteX1" fmla="*/ 3257323 w 3257323"/>
              <a:gd name="connsiteY1" fmla="*/ 0 h 4835392"/>
              <a:gd name="connsiteX2" fmla="*/ 3257323 w 3257323"/>
              <a:gd name="connsiteY2" fmla="*/ 4835392 h 4835392"/>
              <a:gd name="connsiteX3" fmla="*/ 0 w 3257323"/>
              <a:gd name="connsiteY3" fmla="*/ 4835392 h 4835392"/>
              <a:gd name="connsiteX4" fmla="*/ 1124858 w 3257323"/>
              <a:gd name="connsiteY4" fmla="*/ 9071 h 4835392"/>
              <a:gd name="connsiteX0" fmla="*/ 1133929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133929 w 3257323"/>
              <a:gd name="connsiteY4" fmla="*/ 0 h 4835392"/>
              <a:gd name="connsiteX0" fmla="*/ 1133929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133929 w 3257323"/>
              <a:gd name="connsiteY4" fmla="*/ 0 h 4835392"/>
              <a:gd name="connsiteX0" fmla="*/ 1133929 w 3257323"/>
              <a:gd name="connsiteY0" fmla="*/ 0 h 4842863"/>
              <a:gd name="connsiteX1" fmla="*/ 3257323 w 3257323"/>
              <a:gd name="connsiteY1" fmla="*/ 7471 h 4842863"/>
              <a:gd name="connsiteX2" fmla="*/ 3257323 w 3257323"/>
              <a:gd name="connsiteY2" fmla="*/ 4842863 h 4842863"/>
              <a:gd name="connsiteX3" fmla="*/ 0 w 3257323"/>
              <a:gd name="connsiteY3" fmla="*/ 4842863 h 4842863"/>
              <a:gd name="connsiteX4" fmla="*/ 1133929 w 3257323"/>
              <a:gd name="connsiteY4" fmla="*/ 0 h 4842863"/>
              <a:gd name="connsiteX0" fmla="*/ 1133929 w 3266394"/>
              <a:gd name="connsiteY0" fmla="*/ 0 h 4842863"/>
              <a:gd name="connsiteX1" fmla="*/ 3266394 w 3266394"/>
              <a:gd name="connsiteY1" fmla="*/ 7471 h 4842863"/>
              <a:gd name="connsiteX2" fmla="*/ 3257323 w 3266394"/>
              <a:gd name="connsiteY2" fmla="*/ 4842863 h 4842863"/>
              <a:gd name="connsiteX3" fmla="*/ 0 w 3266394"/>
              <a:gd name="connsiteY3" fmla="*/ 4842863 h 4842863"/>
              <a:gd name="connsiteX4" fmla="*/ 1133929 w 3266394"/>
              <a:gd name="connsiteY4" fmla="*/ 0 h 4842863"/>
              <a:gd name="connsiteX0" fmla="*/ 1133929 w 3275466"/>
              <a:gd name="connsiteY0" fmla="*/ 10672 h 4853535"/>
              <a:gd name="connsiteX1" fmla="*/ 3275466 w 3275466"/>
              <a:gd name="connsiteY1" fmla="*/ 0 h 4853535"/>
              <a:gd name="connsiteX2" fmla="*/ 3257323 w 3275466"/>
              <a:gd name="connsiteY2" fmla="*/ 4853535 h 4853535"/>
              <a:gd name="connsiteX3" fmla="*/ 0 w 3275466"/>
              <a:gd name="connsiteY3" fmla="*/ 4853535 h 4853535"/>
              <a:gd name="connsiteX4" fmla="*/ 1133929 w 3275466"/>
              <a:gd name="connsiteY4" fmla="*/ 10672 h 4853535"/>
              <a:gd name="connsiteX0" fmla="*/ 1133929 w 3284537"/>
              <a:gd name="connsiteY0" fmla="*/ 10672 h 4853535"/>
              <a:gd name="connsiteX1" fmla="*/ 3284537 w 3284537"/>
              <a:gd name="connsiteY1" fmla="*/ 0 h 4853535"/>
              <a:gd name="connsiteX2" fmla="*/ 3257323 w 3284537"/>
              <a:gd name="connsiteY2" fmla="*/ 4853535 h 4853535"/>
              <a:gd name="connsiteX3" fmla="*/ 0 w 3284537"/>
              <a:gd name="connsiteY3" fmla="*/ 4853535 h 4853535"/>
              <a:gd name="connsiteX4" fmla="*/ 1133929 w 3284537"/>
              <a:gd name="connsiteY4" fmla="*/ 10672 h 4853535"/>
              <a:gd name="connsiteX0" fmla="*/ 1133929 w 3293609"/>
              <a:gd name="connsiteY0" fmla="*/ 0 h 4842863"/>
              <a:gd name="connsiteX1" fmla="*/ 3293609 w 3293609"/>
              <a:gd name="connsiteY1" fmla="*/ 7471 h 4842863"/>
              <a:gd name="connsiteX2" fmla="*/ 3257323 w 3293609"/>
              <a:gd name="connsiteY2" fmla="*/ 4842863 h 4842863"/>
              <a:gd name="connsiteX3" fmla="*/ 0 w 3293609"/>
              <a:gd name="connsiteY3" fmla="*/ 4842863 h 4842863"/>
              <a:gd name="connsiteX4" fmla="*/ 1133929 w 3293609"/>
              <a:gd name="connsiteY4" fmla="*/ 0 h 4842863"/>
              <a:gd name="connsiteX0" fmla="*/ 1133929 w 3302680"/>
              <a:gd name="connsiteY0" fmla="*/ 1600 h 4844463"/>
              <a:gd name="connsiteX1" fmla="*/ 3302680 w 3302680"/>
              <a:gd name="connsiteY1" fmla="*/ 0 h 4844463"/>
              <a:gd name="connsiteX2" fmla="*/ 3257323 w 3302680"/>
              <a:gd name="connsiteY2" fmla="*/ 4844463 h 4844463"/>
              <a:gd name="connsiteX3" fmla="*/ 0 w 3302680"/>
              <a:gd name="connsiteY3" fmla="*/ 4844463 h 4844463"/>
              <a:gd name="connsiteX4" fmla="*/ 1133929 w 3302680"/>
              <a:gd name="connsiteY4" fmla="*/ 1600 h 4844463"/>
              <a:gd name="connsiteX0" fmla="*/ 1133929 w 4853895"/>
              <a:gd name="connsiteY0" fmla="*/ 10671 h 4853534"/>
              <a:gd name="connsiteX1" fmla="*/ 4853895 w 4853895"/>
              <a:gd name="connsiteY1" fmla="*/ 0 h 4853534"/>
              <a:gd name="connsiteX2" fmla="*/ 3257323 w 4853895"/>
              <a:gd name="connsiteY2" fmla="*/ 4853534 h 4853534"/>
              <a:gd name="connsiteX3" fmla="*/ 0 w 4853895"/>
              <a:gd name="connsiteY3" fmla="*/ 4853534 h 4853534"/>
              <a:gd name="connsiteX4" fmla="*/ 1133929 w 4853895"/>
              <a:gd name="connsiteY4" fmla="*/ 10671 h 4853534"/>
              <a:gd name="connsiteX0" fmla="*/ 1133929 w 4854163"/>
              <a:gd name="connsiteY0" fmla="*/ 10671 h 4853534"/>
              <a:gd name="connsiteX1" fmla="*/ 4853895 w 4854163"/>
              <a:gd name="connsiteY1" fmla="*/ 0 h 4853534"/>
              <a:gd name="connsiteX2" fmla="*/ 3257323 w 4854163"/>
              <a:gd name="connsiteY2" fmla="*/ 4853534 h 4853534"/>
              <a:gd name="connsiteX3" fmla="*/ 0 w 4854163"/>
              <a:gd name="connsiteY3" fmla="*/ 4853534 h 4853534"/>
              <a:gd name="connsiteX4" fmla="*/ 1133929 w 4854163"/>
              <a:gd name="connsiteY4" fmla="*/ 10671 h 4853534"/>
              <a:gd name="connsiteX0" fmla="*/ 1133929 w 4857317"/>
              <a:gd name="connsiteY0" fmla="*/ 10671 h 4862606"/>
              <a:gd name="connsiteX1" fmla="*/ 4853895 w 4857317"/>
              <a:gd name="connsiteY1" fmla="*/ 0 h 4862606"/>
              <a:gd name="connsiteX2" fmla="*/ 4763180 w 4857317"/>
              <a:gd name="connsiteY2" fmla="*/ 4862606 h 4862606"/>
              <a:gd name="connsiteX3" fmla="*/ 0 w 4857317"/>
              <a:gd name="connsiteY3" fmla="*/ 4853534 h 4862606"/>
              <a:gd name="connsiteX4" fmla="*/ 1133929 w 4857317"/>
              <a:gd name="connsiteY4" fmla="*/ 10671 h 4862606"/>
              <a:gd name="connsiteX0" fmla="*/ 1133929 w 4857566"/>
              <a:gd name="connsiteY0" fmla="*/ 10671 h 4862607"/>
              <a:gd name="connsiteX1" fmla="*/ 4853895 w 4857566"/>
              <a:gd name="connsiteY1" fmla="*/ 0 h 4862607"/>
              <a:gd name="connsiteX2" fmla="*/ 4763180 w 4857566"/>
              <a:gd name="connsiteY2" fmla="*/ 4862606 h 4862607"/>
              <a:gd name="connsiteX3" fmla="*/ 0 w 4857566"/>
              <a:gd name="connsiteY3" fmla="*/ 4853534 h 4862607"/>
              <a:gd name="connsiteX4" fmla="*/ 1133929 w 4857566"/>
              <a:gd name="connsiteY4" fmla="*/ 10671 h 4862607"/>
              <a:gd name="connsiteX0" fmla="*/ 1133929 w 4858638"/>
              <a:gd name="connsiteY0" fmla="*/ 10671 h 4853535"/>
              <a:gd name="connsiteX1" fmla="*/ 4853895 w 4858638"/>
              <a:gd name="connsiteY1" fmla="*/ 0 h 4853535"/>
              <a:gd name="connsiteX2" fmla="*/ 4790395 w 4858638"/>
              <a:gd name="connsiteY2" fmla="*/ 4853534 h 4853535"/>
              <a:gd name="connsiteX3" fmla="*/ 0 w 4858638"/>
              <a:gd name="connsiteY3" fmla="*/ 4853534 h 4853535"/>
              <a:gd name="connsiteX4" fmla="*/ 1133929 w 4858638"/>
              <a:gd name="connsiteY4" fmla="*/ 10671 h 4853535"/>
              <a:gd name="connsiteX0" fmla="*/ 1133929 w 4791976"/>
              <a:gd name="connsiteY0" fmla="*/ 1599 h 4844463"/>
              <a:gd name="connsiteX1" fmla="*/ 4717824 w 4791976"/>
              <a:gd name="connsiteY1" fmla="*/ 0 h 4844463"/>
              <a:gd name="connsiteX2" fmla="*/ 4790395 w 4791976"/>
              <a:gd name="connsiteY2" fmla="*/ 4844462 h 4844463"/>
              <a:gd name="connsiteX3" fmla="*/ 0 w 4791976"/>
              <a:gd name="connsiteY3" fmla="*/ 4844462 h 4844463"/>
              <a:gd name="connsiteX4" fmla="*/ 1133929 w 4791976"/>
              <a:gd name="connsiteY4" fmla="*/ 1599 h 4844463"/>
              <a:gd name="connsiteX0" fmla="*/ 1133929 w 4724503"/>
              <a:gd name="connsiteY0" fmla="*/ 1599 h 4844463"/>
              <a:gd name="connsiteX1" fmla="*/ 4717824 w 4724503"/>
              <a:gd name="connsiteY1" fmla="*/ 0 h 4844463"/>
              <a:gd name="connsiteX2" fmla="*/ 4681538 w 4724503"/>
              <a:gd name="connsiteY2" fmla="*/ 4844462 h 4844463"/>
              <a:gd name="connsiteX3" fmla="*/ 0 w 4724503"/>
              <a:gd name="connsiteY3" fmla="*/ 4844462 h 4844463"/>
              <a:gd name="connsiteX4" fmla="*/ 1133929 w 4724503"/>
              <a:gd name="connsiteY4" fmla="*/ 1599 h 4844463"/>
              <a:gd name="connsiteX0" fmla="*/ 1133929 w 5538945"/>
              <a:gd name="connsiteY0" fmla="*/ 1599 h 4844462"/>
              <a:gd name="connsiteX1" fmla="*/ 4717824 w 5538945"/>
              <a:gd name="connsiteY1" fmla="*/ 0 h 4844462"/>
              <a:gd name="connsiteX2" fmla="*/ 4681538 w 5538945"/>
              <a:gd name="connsiteY2" fmla="*/ 4844462 h 4844462"/>
              <a:gd name="connsiteX3" fmla="*/ 0 w 5538945"/>
              <a:gd name="connsiteY3" fmla="*/ 4844462 h 4844462"/>
              <a:gd name="connsiteX4" fmla="*/ 1133929 w 5538945"/>
              <a:gd name="connsiteY4" fmla="*/ 1599 h 4844462"/>
              <a:gd name="connsiteX0" fmla="*/ 1133929 w 5355314"/>
              <a:gd name="connsiteY0" fmla="*/ 1599 h 4844462"/>
              <a:gd name="connsiteX1" fmla="*/ 4717824 w 5355314"/>
              <a:gd name="connsiteY1" fmla="*/ 0 h 4844462"/>
              <a:gd name="connsiteX2" fmla="*/ 4681538 w 5355314"/>
              <a:gd name="connsiteY2" fmla="*/ 4844462 h 4844462"/>
              <a:gd name="connsiteX3" fmla="*/ 0 w 5355314"/>
              <a:gd name="connsiteY3" fmla="*/ 4844462 h 4844462"/>
              <a:gd name="connsiteX4" fmla="*/ 1133929 w 5355314"/>
              <a:gd name="connsiteY4" fmla="*/ 1599 h 4844462"/>
              <a:gd name="connsiteX0" fmla="*/ 1133929 w 4973888"/>
              <a:gd name="connsiteY0" fmla="*/ 1599 h 4844462"/>
              <a:gd name="connsiteX1" fmla="*/ 4717824 w 4973888"/>
              <a:gd name="connsiteY1" fmla="*/ 0 h 4844462"/>
              <a:gd name="connsiteX2" fmla="*/ 4681538 w 4973888"/>
              <a:gd name="connsiteY2" fmla="*/ 4844462 h 4844462"/>
              <a:gd name="connsiteX3" fmla="*/ 0 w 4973888"/>
              <a:gd name="connsiteY3" fmla="*/ 4844462 h 4844462"/>
              <a:gd name="connsiteX4" fmla="*/ 1133929 w 4973888"/>
              <a:gd name="connsiteY4" fmla="*/ 1599 h 4844462"/>
              <a:gd name="connsiteX0" fmla="*/ 1133929 w 4722795"/>
              <a:gd name="connsiteY0" fmla="*/ 1599 h 4844462"/>
              <a:gd name="connsiteX1" fmla="*/ 4717824 w 4722795"/>
              <a:gd name="connsiteY1" fmla="*/ 0 h 4844462"/>
              <a:gd name="connsiteX2" fmla="*/ 4681538 w 4722795"/>
              <a:gd name="connsiteY2" fmla="*/ 4844462 h 4844462"/>
              <a:gd name="connsiteX3" fmla="*/ 0 w 4722795"/>
              <a:gd name="connsiteY3" fmla="*/ 4844462 h 4844462"/>
              <a:gd name="connsiteX4" fmla="*/ 1133929 w 4722795"/>
              <a:gd name="connsiteY4" fmla="*/ 1599 h 4844462"/>
              <a:gd name="connsiteX0" fmla="*/ 1133929 w 4724913"/>
              <a:gd name="connsiteY0" fmla="*/ 1599 h 4844462"/>
              <a:gd name="connsiteX1" fmla="*/ 4717824 w 4724913"/>
              <a:gd name="connsiteY1" fmla="*/ 0 h 4844462"/>
              <a:gd name="connsiteX2" fmla="*/ 4699681 w 4724913"/>
              <a:gd name="connsiteY2" fmla="*/ 4835391 h 4844462"/>
              <a:gd name="connsiteX3" fmla="*/ 0 w 4724913"/>
              <a:gd name="connsiteY3" fmla="*/ 4844462 h 4844462"/>
              <a:gd name="connsiteX4" fmla="*/ 1133929 w 4724913"/>
              <a:gd name="connsiteY4" fmla="*/ 1599 h 484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913" h="4844462">
                <a:moveTo>
                  <a:pt x="1133929" y="1599"/>
                </a:moveTo>
                <a:lnTo>
                  <a:pt x="4717824" y="0"/>
                </a:lnTo>
                <a:cubicBezTo>
                  <a:pt x="4737592" y="8858"/>
                  <a:pt x="4710920" y="4835391"/>
                  <a:pt x="4699681" y="4835391"/>
                </a:cubicBezTo>
                <a:lnTo>
                  <a:pt x="0" y="4844462"/>
                </a:lnTo>
                <a:lnTo>
                  <a:pt x="1133929" y="1599"/>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400"/>
          </a:p>
        </p:txBody>
      </p:sp>
      <p:sp>
        <p:nvSpPr>
          <p:cNvPr id="10" name="Picture Placeholder 14"/>
          <p:cNvSpPr>
            <a:spLocks noGrp="1"/>
          </p:cNvSpPr>
          <p:nvPr>
            <p:ph type="pic" sz="quarter" idx="13"/>
          </p:nvPr>
        </p:nvSpPr>
        <p:spPr>
          <a:xfrm>
            <a:off x="5937952" y="462040"/>
            <a:ext cx="6299200" cy="6449376"/>
          </a:xfrm>
          <a:custGeom>
            <a:avLst/>
            <a:gdLst>
              <a:gd name="connsiteX0" fmla="*/ 0 w 3581400"/>
              <a:gd name="connsiteY0" fmla="*/ 0 h 4853361"/>
              <a:gd name="connsiteX1" fmla="*/ 3581400 w 3581400"/>
              <a:gd name="connsiteY1" fmla="*/ 0 h 4853361"/>
              <a:gd name="connsiteX2" fmla="*/ 3581400 w 3581400"/>
              <a:gd name="connsiteY2" fmla="*/ 4853361 h 4853361"/>
              <a:gd name="connsiteX3" fmla="*/ 0 w 3581400"/>
              <a:gd name="connsiteY3" fmla="*/ 4853361 h 4853361"/>
              <a:gd name="connsiteX4" fmla="*/ 0 w 3581400"/>
              <a:gd name="connsiteY4" fmla="*/ 0 h 4853361"/>
              <a:gd name="connsiteX0" fmla="*/ 1422400 w 3581400"/>
              <a:gd name="connsiteY0" fmla="*/ 0 h 4853361"/>
              <a:gd name="connsiteX1" fmla="*/ 3581400 w 3581400"/>
              <a:gd name="connsiteY1" fmla="*/ 0 h 4853361"/>
              <a:gd name="connsiteX2" fmla="*/ 3581400 w 3581400"/>
              <a:gd name="connsiteY2" fmla="*/ 4853361 h 4853361"/>
              <a:gd name="connsiteX3" fmla="*/ 0 w 3581400"/>
              <a:gd name="connsiteY3" fmla="*/ 4853361 h 4853361"/>
              <a:gd name="connsiteX4" fmla="*/ 1422400 w 3581400"/>
              <a:gd name="connsiteY4" fmla="*/ 0 h 4853361"/>
              <a:gd name="connsiteX0" fmla="*/ 1117600 w 3276600"/>
              <a:gd name="connsiteY0" fmla="*/ 0 h 4853361"/>
              <a:gd name="connsiteX1" fmla="*/ 3276600 w 3276600"/>
              <a:gd name="connsiteY1" fmla="*/ 0 h 4853361"/>
              <a:gd name="connsiteX2" fmla="*/ 3276600 w 3276600"/>
              <a:gd name="connsiteY2" fmla="*/ 4853361 h 4853361"/>
              <a:gd name="connsiteX3" fmla="*/ 0 w 3276600"/>
              <a:gd name="connsiteY3" fmla="*/ 4853361 h 4853361"/>
              <a:gd name="connsiteX4" fmla="*/ 1117600 w 3276600"/>
              <a:gd name="connsiteY4" fmla="*/ 0 h 4853361"/>
              <a:gd name="connsiteX0" fmla="*/ 1117600 w 3276600"/>
              <a:gd name="connsiteY0" fmla="*/ 0 h 4853361"/>
              <a:gd name="connsiteX1" fmla="*/ 3276600 w 3276600"/>
              <a:gd name="connsiteY1" fmla="*/ 0 h 4853361"/>
              <a:gd name="connsiteX2" fmla="*/ 3276600 w 3276600"/>
              <a:gd name="connsiteY2" fmla="*/ 4794094 h 4853361"/>
              <a:gd name="connsiteX3" fmla="*/ 0 w 3276600"/>
              <a:gd name="connsiteY3" fmla="*/ 4853361 h 4853361"/>
              <a:gd name="connsiteX4" fmla="*/ 1117600 w 3276600"/>
              <a:gd name="connsiteY4" fmla="*/ 0 h 4853361"/>
              <a:gd name="connsiteX0" fmla="*/ 1100666 w 3259666"/>
              <a:gd name="connsiteY0" fmla="*/ 0 h 4794094"/>
              <a:gd name="connsiteX1" fmla="*/ 3259666 w 3259666"/>
              <a:gd name="connsiteY1" fmla="*/ 0 h 4794094"/>
              <a:gd name="connsiteX2" fmla="*/ 3259666 w 3259666"/>
              <a:gd name="connsiteY2" fmla="*/ 4794094 h 4794094"/>
              <a:gd name="connsiteX3" fmla="*/ 0 w 3259666"/>
              <a:gd name="connsiteY3" fmla="*/ 4777161 h 4794094"/>
              <a:gd name="connsiteX4" fmla="*/ 1100666 w 3259666"/>
              <a:gd name="connsiteY4" fmla="*/ 0 h 4794094"/>
              <a:gd name="connsiteX0" fmla="*/ 1100666 w 3259666"/>
              <a:gd name="connsiteY0" fmla="*/ 0 h 4802561"/>
              <a:gd name="connsiteX1" fmla="*/ 3259666 w 3259666"/>
              <a:gd name="connsiteY1" fmla="*/ 0 h 4802561"/>
              <a:gd name="connsiteX2" fmla="*/ 3259666 w 3259666"/>
              <a:gd name="connsiteY2" fmla="*/ 4794094 h 4802561"/>
              <a:gd name="connsiteX3" fmla="*/ 0 w 3259666"/>
              <a:gd name="connsiteY3" fmla="*/ 4802561 h 4802561"/>
              <a:gd name="connsiteX4" fmla="*/ 1100666 w 3259666"/>
              <a:gd name="connsiteY4" fmla="*/ 0 h 4802561"/>
              <a:gd name="connsiteX0" fmla="*/ 1100666 w 3259666"/>
              <a:gd name="connsiteY0" fmla="*/ 0 h 4802561"/>
              <a:gd name="connsiteX1" fmla="*/ 3259666 w 3259666"/>
              <a:gd name="connsiteY1" fmla="*/ 0 h 4802561"/>
              <a:gd name="connsiteX2" fmla="*/ 3259666 w 3259666"/>
              <a:gd name="connsiteY2" fmla="*/ 4802561 h 4802561"/>
              <a:gd name="connsiteX3" fmla="*/ 0 w 3259666"/>
              <a:gd name="connsiteY3" fmla="*/ 4802561 h 4802561"/>
              <a:gd name="connsiteX4" fmla="*/ 1100666 w 3259666"/>
              <a:gd name="connsiteY4" fmla="*/ 0 h 4802561"/>
              <a:gd name="connsiteX0" fmla="*/ 1159933 w 3318933"/>
              <a:gd name="connsiteY0" fmla="*/ 0 h 4836427"/>
              <a:gd name="connsiteX1" fmla="*/ 3318933 w 3318933"/>
              <a:gd name="connsiteY1" fmla="*/ 0 h 4836427"/>
              <a:gd name="connsiteX2" fmla="*/ 3318933 w 3318933"/>
              <a:gd name="connsiteY2" fmla="*/ 4802561 h 4836427"/>
              <a:gd name="connsiteX3" fmla="*/ 0 w 3318933"/>
              <a:gd name="connsiteY3" fmla="*/ 4836427 h 4836427"/>
              <a:gd name="connsiteX4" fmla="*/ 1159933 w 3318933"/>
              <a:gd name="connsiteY4" fmla="*/ 0 h 4836427"/>
              <a:gd name="connsiteX0" fmla="*/ 1151467 w 3310467"/>
              <a:gd name="connsiteY0" fmla="*/ 0 h 4836427"/>
              <a:gd name="connsiteX1" fmla="*/ 3310467 w 3310467"/>
              <a:gd name="connsiteY1" fmla="*/ 0 h 4836427"/>
              <a:gd name="connsiteX2" fmla="*/ 3310467 w 3310467"/>
              <a:gd name="connsiteY2" fmla="*/ 4802561 h 4836427"/>
              <a:gd name="connsiteX3" fmla="*/ 0 w 3310467"/>
              <a:gd name="connsiteY3" fmla="*/ 4836427 h 4836427"/>
              <a:gd name="connsiteX4" fmla="*/ 1151467 w 3310467"/>
              <a:gd name="connsiteY4" fmla="*/ 0 h 4836427"/>
              <a:gd name="connsiteX0" fmla="*/ 1143000 w 3302000"/>
              <a:gd name="connsiteY0" fmla="*/ 0 h 4836427"/>
              <a:gd name="connsiteX1" fmla="*/ 3302000 w 3302000"/>
              <a:gd name="connsiteY1" fmla="*/ 0 h 4836427"/>
              <a:gd name="connsiteX2" fmla="*/ 3302000 w 3302000"/>
              <a:gd name="connsiteY2" fmla="*/ 4802561 h 4836427"/>
              <a:gd name="connsiteX3" fmla="*/ 0 w 3302000"/>
              <a:gd name="connsiteY3" fmla="*/ 4836427 h 4836427"/>
              <a:gd name="connsiteX4" fmla="*/ 1143000 w 3302000"/>
              <a:gd name="connsiteY4" fmla="*/ 0 h 4836427"/>
              <a:gd name="connsiteX0" fmla="*/ 1143000 w 4724400"/>
              <a:gd name="connsiteY0" fmla="*/ 0 h 4836427"/>
              <a:gd name="connsiteX1" fmla="*/ 4724400 w 4724400"/>
              <a:gd name="connsiteY1" fmla="*/ 8467 h 4836427"/>
              <a:gd name="connsiteX2" fmla="*/ 3302000 w 4724400"/>
              <a:gd name="connsiteY2" fmla="*/ 4802561 h 4836427"/>
              <a:gd name="connsiteX3" fmla="*/ 0 w 4724400"/>
              <a:gd name="connsiteY3" fmla="*/ 4836427 h 4836427"/>
              <a:gd name="connsiteX4" fmla="*/ 1143000 w 4724400"/>
              <a:gd name="connsiteY4" fmla="*/ 0 h 4836427"/>
              <a:gd name="connsiteX0" fmla="*/ 1143000 w 4724400"/>
              <a:gd name="connsiteY0" fmla="*/ 0 h 4836427"/>
              <a:gd name="connsiteX1" fmla="*/ 4724400 w 4724400"/>
              <a:gd name="connsiteY1" fmla="*/ 8467 h 4836427"/>
              <a:gd name="connsiteX2" fmla="*/ 4699000 w 4724400"/>
              <a:gd name="connsiteY2" fmla="*/ 4811027 h 4836427"/>
              <a:gd name="connsiteX3" fmla="*/ 0 w 4724400"/>
              <a:gd name="connsiteY3" fmla="*/ 4836427 h 4836427"/>
              <a:gd name="connsiteX4" fmla="*/ 1143000 w 4724400"/>
              <a:gd name="connsiteY4" fmla="*/ 0 h 4836427"/>
              <a:gd name="connsiteX0" fmla="*/ 1143000 w 4724400"/>
              <a:gd name="connsiteY0" fmla="*/ 0 h 4836427"/>
              <a:gd name="connsiteX1" fmla="*/ 4724400 w 4724400"/>
              <a:gd name="connsiteY1" fmla="*/ 8467 h 4836427"/>
              <a:gd name="connsiteX2" fmla="*/ 4707466 w 4724400"/>
              <a:gd name="connsiteY2" fmla="*/ 4811027 h 4836427"/>
              <a:gd name="connsiteX3" fmla="*/ 0 w 4724400"/>
              <a:gd name="connsiteY3" fmla="*/ 4836427 h 4836427"/>
              <a:gd name="connsiteX4" fmla="*/ 1143000 w 4724400"/>
              <a:gd name="connsiteY4" fmla="*/ 0 h 4836427"/>
              <a:gd name="connsiteX0" fmla="*/ 1143000 w 4724400"/>
              <a:gd name="connsiteY0" fmla="*/ 0 h 4836427"/>
              <a:gd name="connsiteX1" fmla="*/ 4724400 w 4724400"/>
              <a:gd name="connsiteY1" fmla="*/ 8467 h 4836427"/>
              <a:gd name="connsiteX2" fmla="*/ 4707466 w 4724400"/>
              <a:gd name="connsiteY2" fmla="*/ 4811027 h 4836427"/>
              <a:gd name="connsiteX3" fmla="*/ 0 w 4724400"/>
              <a:gd name="connsiteY3" fmla="*/ 4836427 h 4836427"/>
              <a:gd name="connsiteX4" fmla="*/ 1143000 w 4724400"/>
              <a:gd name="connsiteY4" fmla="*/ 0 h 4836427"/>
              <a:gd name="connsiteX0" fmla="*/ 1143000 w 4724400"/>
              <a:gd name="connsiteY0" fmla="*/ 605 h 4837032"/>
              <a:gd name="connsiteX1" fmla="*/ 4724400 w 4724400"/>
              <a:gd name="connsiteY1" fmla="*/ 0 h 4837032"/>
              <a:gd name="connsiteX2" fmla="*/ 4707466 w 4724400"/>
              <a:gd name="connsiteY2" fmla="*/ 4811632 h 4837032"/>
              <a:gd name="connsiteX3" fmla="*/ 0 w 4724400"/>
              <a:gd name="connsiteY3" fmla="*/ 4837032 h 4837032"/>
              <a:gd name="connsiteX4" fmla="*/ 1143000 w 4724400"/>
              <a:gd name="connsiteY4" fmla="*/ 605 h 4837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4837032">
                <a:moveTo>
                  <a:pt x="1143000" y="605"/>
                </a:moveTo>
                <a:lnTo>
                  <a:pt x="4724400" y="0"/>
                </a:lnTo>
                <a:cubicBezTo>
                  <a:pt x="4718755" y="1600853"/>
                  <a:pt x="4713111" y="3210779"/>
                  <a:pt x="4707466" y="4811632"/>
                </a:cubicBezTo>
                <a:lnTo>
                  <a:pt x="0" y="4837032"/>
                </a:lnTo>
                <a:lnTo>
                  <a:pt x="1143000" y="605"/>
                </a:lnTo>
                <a:close/>
              </a:path>
            </a:pathLst>
          </a:custGeom>
          <a:noFill/>
          <a:ln>
            <a:noFill/>
          </a:ln>
        </p:spPr>
        <p:txBody>
          <a:bodyPr vert="horz"/>
          <a:lstStyle>
            <a:lvl1pPr marL="0" indent="0" algn="ctr">
              <a:buNone/>
              <a:defRPr sz="1733">
                <a:ln>
                  <a:noFill/>
                </a:ln>
                <a:solidFill>
                  <a:schemeClr val="tx1">
                    <a:lumMod val="85000"/>
                    <a:lumOff val="15000"/>
                  </a:schemeClr>
                </a:solidFill>
                <a:latin typeface="Helvetica"/>
                <a:cs typeface="Helvetica"/>
              </a:defRPr>
            </a:lvl1pPr>
          </a:lstStyle>
          <a:p>
            <a:r>
              <a:rPr lang="da-DK"/>
              <a:t>Klik på ikonet for at tilføje et billede</a:t>
            </a:r>
            <a:endParaRPr lang="da-DK" dirty="0"/>
          </a:p>
        </p:txBody>
      </p:sp>
      <p:sp>
        <p:nvSpPr>
          <p:cNvPr id="15" name="Text Placeholder 12"/>
          <p:cNvSpPr>
            <a:spLocks noGrp="1"/>
          </p:cNvSpPr>
          <p:nvPr>
            <p:ph type="body" sz="quarter" idx="15" hasCustomPrompt="1"/>
          </p:nvPr>
        </p:nvSpPr>
        <p:spPr>
          <a:xfrm>
            <a:off x="528000" y="4267201"/>
            <a:ext cx="5856000" cy="410369"/>
          </a:xfrm>
          <a:prstGeom prst="rect">
            <a:avLst/>
          </a:prstGeom>
          <a:ln>
            <a:noFill/>
          </a:ln>
        </p:spPr>
        <p:txBody>
          <a:bodyPr vert="horz">
            <a:noAutofit/>
          </a:bodyPr>
          <a:lstStyle>
            <a:lvl1pPr marL="0" indent="0">
              <a:lnSpc>
                <a:spcPct val="120000"/>
              </a:lnSpc>
              <a:buNone/>
              <a:defRPr sz="1600" b="0" baseline="0">
                <a:solidFill>
                  <a:schemeClr val="tx2">
                    <a:lumMod val="20000"/>
                    <a:lumOff val="80000"/>
                  </a:schemeClr>
                </a:solidFill>
                <a:latin typeface="Helvetica"/>
                <a:cs typeface="Helvetica"/>
              </a:defRPr>
            </a:lvl1pPr>
          </a:lstStyle>
          <a:p>
            <a:pPr lvl="0"/>
            <a:r>
              <a:rPr lang="da-DK" dirty="0"/>
              <a:t>Klik for at indsætte supplerende tekst</a:t>
            </a:r>
          </a:p>
        </p:txBody>
      </p:sp>
      <p:sp>
        <p:nvSpPr>
          <p:cNvPr id="9" name="Rectangle 8"/>
          <p:cNvSpPr/>
          <p:nvPr userDrawn="1"/>
        </p:nvSpPr>
        <p:spPr>
          <a:xfrm>
            <a:off x="672000" y="4164049"/>
            <a:ext cx="480000" cy="48000"/>
          </a:xfrm>
          <a:prstGeom prst="rect">
            <a:avLst/>
          </a:prstGeom>
          <a:solidFill>
            <a:srgbClr val="43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el 1">
            <a:extLst>
              <a:ext uri="{FF2B5EF4-FFF2-40B4-BE49-F238E27FC236}">
                <a16:creationId xmlns:a16="http://schemas.microsoft.com/office/drawing/2014/main" id="{CF2C0D5D-0A1A-4CA2-9DF8-9B302045F153}"/>
              </a:ext>
            </a:extLst>
          </p:cNvPr>
          <p:cNvSpPr>
            <a:spLocks noGrp="1"/>
          </p:cNvSpPr>
          <p:nvPr>
            <p:ph type="ctrTitle"/>
          </p:nvPr>
        </p:nvSpPr>
        <p:spPr>
          <a:xfrm>
            <a:off x="528000" y="1199113"/>
            <a:ext cx="5856000" cy="2880000"/>
          </a:xfrm>
        </p:spPr>
        <p:txBody>
          <a:bodyPr anchor="b">
            <a:noAutofit/>
          </a:bodyPr>
          <a:lstStyle>
            <a:lvl1pPr algn="l">
              <a:defRPr sz="3733" b="1">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27845813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DAE5D-270C-4259-90C5-1915ADEB0F6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CE2AC5F-BDFE-410D-BD43-905A3761639C}"/>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125C7ED-35D5-4986-AA13-6939BF6273B5}"/>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5" name="Pladsholder til sidefod 4">
            <a:extLst>
              <a:ext uri="{FF2B5EF4-FFF2-40B4-BE49-F238E27FC236}">
                <a16:creationId xmlns:a16="http://schemas.microsoft.com/office/drawing/2014/main" id="{0DB546D6-2F16-4A93-86CE-3E36141D5C1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AE9C0E7-C36C-4C5A-A0DF-70A4F36B9424}"/>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1989443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rside: Grå">
    <p:spTree>
      <p:nvGrpSpPr>
        <p:cNvPr id="1" name=""/>
        <p:cNvGrpSpPr/>
        <p:nvPr/>
      </p:nvGrpSpPr>
      <p:grpSpPr>
        <a:xfrm>
          <a:off x="0" y="0"/>
          <a:ext cx="0" cy="0"/>
          <a:chOff x="0" y="0"/>
          <a:chExt cx="0" cy="0"/>
        </a:xfrm>
      </p:grpSpPr>
      <p:pic>
        <p:nvPicPr>
          <p:cNvPr id="9" name="Picture 8" descr="bg_test_grey.png"/>
          <p:cNvPicPr>
            <a:picLocks noChangeAspect="1"/>
          </p:cNvPicPr>
          <p:nvPr userDrawn="1"/>
        </p:nvPicPr>
        <p:blipFill rotWithShape="1">
          <a:blip r:embed="rId2">
            <a:extLst>
              <a:ext uri="{28A0092B-C50C-407E-A947-70E740481C1C}">
                <a14:useLocalDpi xmlns:a14="http://schemas.microsoft.com/office/drawing/2010/main" val="0"/>
              </a:ext>
            </a:extLst>
          </a:blip>
          <a:srcRect t="5893"/>
          <a:stretch/>
        </p:blipFill>
        <p:spPr>
          <a:xfrm>
            <a:off x="0" y="463759"/>
            <a:ext cx="12236203" cy="6453860"/>
          </a:xfrm>
          <a:prstGeom prst="rect">
            <a:avLst/>
          </a:prstGeom>
        </p:spPr>
      </p:pic>
      <p:sp>
        <p:nvSpPr>
          <p:cNvPr id="7" name="Rectangle 4"/>
          <p:cNvSpPr/>
          <p:nvPr userDrawn="1"/>
        </p:nvSpPr>
        <p:spPr>
          <a:xfrm>
            <a:off x="5968647" y="451664"/>
            <a:ext cx="6299884" cy="6459283"/>
          </a:xfrm>
          <a:custGeom>
            <a:avLst/>
            <a:gdLst>
              <a:gd name="connsiteX0" fmla="*/ 0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0 w 3257323"/>
              <a:gd name="connsiteY4" fmla="*/ 0 h 4835392"/>
              <a:gd name="connsiteX0" fmla="*/ 1061357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061357 w 3257323"/>
              <a:gd name="connsiteY4" fmla="*/ 0 h 4835392"/>
              <a:gd name="connsiteX0" fmla="*/ 1224643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224643 w 3257323"/>
              <a:gd name="connsiteY4" fmla="*/ 0 h 4835392"/>
              <a:gd name="connsiteX0" fmla="*/ 1124858 w 3257323"/>
              <a:gd name="connsiteY0" fmla="*/ 9071 h 4835392"/>
              <a:gd name="connsiteX1" fmla="*/ 3257323 w 3257323"/>
              <a:gd name="connsiteY1" fmla="*/ 0 h 4835392"/>
              <a:gd name="connsiteX2" fmla="*/ 3257323 w 3257323"/>
              <a:gd name="connsiteY2" fmla="*/ 4835392 h 4835392"/>
              <a:gd name="connsiteX3" fmla="*/ 0 w 3257323"/>
              <a:gd name="connsiteY3" fmla="*/ 4835392 h 4835392"/>
              <a:gd name="connsiteX4" fmla="*/ 1124858 w 3257323"/>
              <a:gd name="connsiteY4" fmla="*/ 9071 h 4835392"/>
              <a:gd name="connsiteX0" fmla="*/ 1133929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133929 w 3257323"/>
              <a:gd name="connsiteY4" fmla="*/ 0 h 4835392"/>
              <a:gd name="connsiteX0" fmla="*/ 1133929 w 3257323"/>
              <a:gd name="connsiteY0" fmla="*/ 0 h 4835392"/>
              <a:gd name="connsiteX1" fmla="*/ 3257323 w 3257323"/>
              <a:gd name="connsiteY1" fmla="*/ 0 h 4835392"/>
              <a:gd name="connsiteX2" fmla="*/ 3257323 w 3257323"/>
              <a:gd name="connsiteY2" fmla="*/ 4835392 h 4835392"/>
              <a:gd name="connsiteX3" fmla="*/ 0 w 3257323"/>
              <a:gd name="connsiteY3" fmla="*/ 4835392 h 4835392"/>
              <a:gd name="connsiteX4" fmla="*/ 1133929 w 3257323"/>
              <a:gd name="connsiteY4" fmla="*/ 0 h 4835392"/>
              <a:gd name="connsiteX0" fmla="*/ 1133929 w 3257323"/>
              <a:gd name="connsiteY0" fmla="*/ 0 h 4842863"/>
              <a:gd name="connsiteX1" fmla="*/ 3257323 w 3257323"/>
              <a:gd name="connsiteY1" fmla="*/ 7471 h 4842863"/>
              <a:gd name="connsiteX2" fmla="*/ 3257323 w 3257323"/>
              <a:gd name="connsiteY2" fmla="*/ 4842863 h 4842863"/>
              <a:gd name="connsiteX3" fmla="*/ 0 w 3257323"/>
              <a:gd name="connsiteY3" fmla="*/ 4842863 h 4842863"/>
              <a:gd name="connsiteX4" fmla="*/ 1133929 w 3257323"/>
              <a:gd name="connsiteY4" fmla="*/ 0 h 4842863"/>
              <a:gd name="connsiteX0" fmla="*/ 1133929 w 3266394"/>
              <a:gd name="connsiteY0" fmla="*/ 0 h 4842863"/>
              <a:gd name="connsiteX1" fmla="*/ 3266394 w 3266394"/>
              <a:gd name="connsiteY1" fmla="*/ 7471 h 4842863"/>
              <a:gd name="connsiteX2" fmla="*/ 3257323 w 3266394"/>
              <a:gd name="connsiteY2" fmla="*/ 4842863 h 4842863"/>
              <a:gd name="connsiteX3" fmla="*/ 0 w 3266394"/>
              <a:gd name="connsiteY3" fmla="*/ 4842863 h 4842863"/>
              <a:gd name="connsiteX4" fmla="*/ 1133929 w 3266394"/>
              <a:gd name="connsiteY4" fmla="*/ 0 h 4842863"/>
              <a:gd name="connsiteX0" fmla="*/ 1133929 w 3275466"/>
              <a:gd name="connsiteY0" fmla="*/ 10672 h 4853535"/>
              <a:gd name="connsiteX1" fmla="*/ 3275466 w 3275466"/>
              <a:gd name="connsiteY1" fmla="*/ 0 h 4853535"/>
              <a:gd name="connsiteX2" fmla="*/ 3257323 w 3275466"/>
              <a:gd name="connsiteY2" fmla="*/ 4853535 h 4853535"/>
              <a:gd name="connsiteX3" fmla="*/ 0 w 3275466"/>
              <a:gd name="connsiteY3" fmla="*/ 4853535 h 4853535"/>
              <a:gd name="connsiteX4" fmla="*/ 1133929 w 3275466"/>
              <a:gd name="connsiteY4" fmla="*/ 10672 h 4853535"/>
              <a:gd name="connsiteX0" fmla="*/ 1133929 w 3284537"/>
              <a:gd name="connsiteY0" fmla="*/ 10672 h 4853535"/>
              <a:gd name="connsiteX1" fmla="*/ 3284537 w 3284537"/>
              <a:gd name="connsiteY1" fmla="*/ 0 h 4853535"/>
              <a:gd name="connsiteX2" fmla="*/ 3257323 w 3284537"/>
              <a:gd name="connsiteY2" fmla="*/ 4853535 h 4853535"/>
              <a:gd name="connsiteX3" fmla="*/ 0 w 3284537"/>
              <a:gd name="connsiteY3" fmla="*/ 4853535 h 4853535"/>
              <a:gd name="connsiteX4" fmla="*/ 1133929 w 3284537"/>
              <a:gd name="connsiteY4" fmla="*/ 10672 h 4853535"/>
              <a:gd name="connsiteX0" fmla="*/ 1133929 w 3293609"/>
              <a:gd name="connsiteY0" fmla="*/ 0 h 4842863"/>
              <a:gd name="connsiteX1" fmla="*/ 3293609 w 3293609"/>
              <a:gd name="connsiteY1" fmla="*/ 7471 h 4842863"/>
              <a:gd name="connsiteX2" fmla="*/ 3257323 w 3293609"/>
              <a:gd name="connsiteY2" fmla="*/ 4842863 h 4842863"/>
              <a:gd name="connsiteX3" fmla="*/ 0 w 3293609"/>
              <a:gd name="connsiteY3" fmla="*/ 4842863 h 4842863"/>
              <a:gd name="connsiteX4" fmla="*/ 1133929 w 3293609"/>
              <a:gd name="connsiteY4" fmla="*/ 0 h 4842863"/>
              <a:gd name="connsiteX0" fmla="*/ 1133929 w 3302680"/>
              <a:gd name="connsiteY0" fmla="*/ 1600 h 4844463"/>
              <a:gd name="connsiteX1" fmla="*/ 3302680 w 3302680"/>
              <a:gd name="connsiteY1" fmla="*/ 0 h 4844463"/>
              <a:gd name="connsiteX2" fmla="*/ 3257323 w 3302680"/>
              <a:gd name="connsiteY2" fmla="*/ 4844463 h 4844463"/>
              <a:gd name="connsiteX3" fmla="*/ 0 w 3302680"/>
              <a:gd name="connsiteY3" fmla="*/ 4844463 h 4844463"/>
              <a:gd name="connsiteX4" fmla="*/ 1133929 w 3302680"/>
              <a:gd name="connsiteY4" fmla="*/ 1600 h 4844463"/>
              <a:gd name="connsiteX0" fmla="*/ 1133929 w 4853895"/>
              <a:gd name="connsiteY0" fmla="*/ 10671 h 4853534"/>
              <a:gd name="connsiteX1" fmla="*/ 4853895 w 4853895"/>
              <a:gd name="connsiteY1" fmla="*/ 0 h 4853534"/>
              <a:gd name="connsiteX2" fmla="*/ 3257323 w 4853895"/>
              <a:gd name="connsiteY2" fmla="*/ 4853534 h 4853534"/>
              <a:gd name="connsiteX3" fmla="*/ 0 w 4853895"/>
              <a:gd name="connsiteY3" fmla="*/ 4853534 h 4853534"/>
              <a:gd name="connsiteX4" fmla="*/ 1133929 w 4853895"/>
              <a:gd name="connsiteY4" fmla="*/ 10671 h 4853534"/>
              <a:gd name="connsiteX0" fmla="*/ 1133929 w 4854163"/>
              <a:gd name="connsiteY0" fmla="*/ 10671 h 4853534"/>
              <a:gd name="connsiteX1" fmla="*/ 4853895 w 4854163"/>
              <a:gd name="connsiteY1" fmla="*/ 0 h 4853534"/>
              <a:gd name="connsiteX2" fmla="*/ 3257323 w 4854163"/>
              <a:gd name="connsiteY2" fmla="*/ 4853534 h 4853534"/>
              <a:gd name="connsiteX3" fmla="*/ 0 w 4854163"/>
              <a:gd name="connsiteY3" fmla="*/ 4853534 h 4853534"/>
              <a:gd name="connsiteX4" fmla="*/ 1133929 w 4854163"/>
              <a:gd name="connsiteY4" fmla="*/ 10671 h 4853534"/>
              <a:gd name="connsiteX0" fmla="*/ 1133929 w 4857317"/>
              <a:gd name="connsiteY0" fmla="*/ 10671 h 4862606"/>
              <a:gd name="connsiteX1" fmla="*/ 4853895 w 4857317"/>
              <a:gd name="connsiteY1" fmla="*/ 0 h 4862606"/>
              <a:gd name="connsiteX2" fmla="*/ 4763180 w 4857317"/>
              <a:gd name="connsiteY2" fmla="*/ 4862606 h 4862606"/>
              <a:gd name="connsiteX3" fmla="*/ 0 w 4857317"/>
              <a:gd name="connsiteY3" fmla="*/ 4853534 h 4862606"/>
              <a:gd name="connsiteX4" fmla="*/ 1133929 w 4857317"/>
              <a:gd name="connsiteY4" fmla="*/ 10671 h 4862606"/>
              <a:gd name="connsiteX0" fmla="*/ 1133929 w 4857566"/>
              <a:gd name="connsiteY0" fmla="*/ 10671 h 4862607"/>
              <a:gd name="connsiteX1" fmla="*/ 4853895 w 4857566"/>
              <a:gd name="connsiteY1" fmla="*/ 0 h 4862607"/>
              <a:gd name="connsiteX2" fmla="*/ 4763180 w 4857566"/>
              <a:gd name="connsiteY2" fmla="*/ 4862606 h 4862607"/>
              <a:gd name="connsiteX3" fmla="*/ 0 w 4857566"/>
              <a:gd name="connsiteY3" fmla="*/ 4853534 h 4862607"/>
              <a:gd name="connsiteX4" fmla="*/ 1133929 w 4857566"/>
              <a:gd name="connsiteY4" fmla="*/ 10671 h 4862607"/>
              <a:gd name="connsiteX0" fmla="*/ 1133929 w 4858638"/>
              <a:gd name="connsiteY0" fmla="*/ 10671 h 4853535"/>
              <a:gd name="connsiteX1" fmla="*/ 4853895 w 4858638"/>
              <a:gd name="connsiteY1" fmla="*/ 0 h 4853535"/>
              <a:gd name="connsiteX2" fmla="*/ 4790395 w 4858638"/>
              <a:gd name="connsiteY2" fmla="*/ 4853534 h 4853535"/>
              <a:gd name="connsiteX3" fmla="*/ 0 w 4858638"/>
              <a:gd name="connsiteY3" fmla="*/ 4853534 h 4853535"/>
              <a:gd name="connsiteX4" fmla="*/ 1133929 w 4858638"/>
              <a:gd name="connsiteY4" fmla="*/ 10671 h 4853535"/>
              <a:gd name="connsiteX0" fmla="*/ 1133929 w 4791976"/>
              <a:gd name="connsiteY0" fmla="*/ 1599 h 4844463"/>
              <a:gd name="connsiteX1" fmla="*/ 4717824 w 4791976"/>
              <a:gd name="connsiteY1" fmla="*/ 0 h 4844463"/>
              <a:gd name="connsiteX2" fmla="*/ 4790395 w 4791976"/>
              <a:gd name="connsiteY2" fmla="*/ 4844462 h 4844463"/>
              <a:gd name="connsiteX3" fmla="*/ 0 w 4791976"/>
              <a:gd name="connsiteY3" fmla="*/ 4844462 h 4844463"/>
              <a:gd name="connsiteX4" fmla="*/ 1133929 w 4791976"/>
              <a:gd name="connsiteY4" fmla="*/ 1599 h 4844463"/>
              <a:gd name="connsiteX0" fmla="*/ 1133929 w 4724503"/>
              <a:gd name="connsiteY0" fmla="*/ 1599 h 4844463"/>
              <a:gd name="connsiteX1" fmla="*/ 4717824 w 4724503"/>
              <a:gd name="connsiteY1" fmla="*/ 0 h 4844463"/>
              <a:gd name="connsiteX2" fmla="*/ 4681538 w 4724503"/>
              <a:gd name="connsiteY2" fmla="*/ 4844462 h 4844463"/>
              <a:gd name="connsiteX3" fmla="*/ 0 w 4724503"/>
              <a:gd name="connsiteY3" fmla="*/ 4844462 h 4844463"/>
              <a:gd name="connsiteX4" fmla="*/ 1133929 w 4724503"/>
              <a:gd name="connsiteY4" fmla="*/ 1599 h 4844463"/>
              <a:gd name="connsiteX0" fmla="*/ 1133929 w 5538945"/>
              <a:gd name="connsiteY0" fmla="*/ 1599 h 4844462"/>
              <a:gd name="connsiteX1" fmla="*/ 4717824 w 5538945"/>
              <a:gd name="connsiteY1" fmla="*/ 0 h 4844462"/>
              <a:gd name="connsiteX2" fmla="*/ 4681538 w 5538945"/>
              <a:gd name="connsiteY2" fmla="*/ 4844462 h 4844462"/>
              <a:gd name="connsiteX3" fmla="*/ 0 w 5538945"/>
              <a:gd name="connsiteY3" fmla="*/ 4844462 h 4844462"/>
              <a:gd name="connsiteX4" fmla="*/ 1133929 w 5538945"/>
              <a:gd name="connsiteY4" fmla="*/ 1599 h 4844462"/>
              <a:gd name="connsiteX0" fmla="*/ 1133929 w 5355314"/>
              <a:gd name="connsiteY0" fmla="*/ 1599 h 4844462"/>
              <a:gd name="connsiteX1" fmla="*/ 4717824 w 5355314"/>
              <a:gd name="connsiteY1" fmla="*/ 0 h 4844462"/>
              <a:gd name="connsiteX2" fmla="*/ 4681538 w 5355314"/>
              <a:gd name="connsiteY2" fmla="*/ 4844462 h 4844462"/>
              <a:gd name="connsiteX3" fmla="*/ 0 w 5355314"/>
              <a:gd name="connsiteY3" fmla="*/ 4844462 h 4844462"/>
              <a:gd name="connsiteX4" fmla="*/ 1133929 w 5355314"/>
              <a:gd name="connsiteY4" fmla="*/ 1599 h 4844462"/>
              <a:gd name="connsiteX0" fmla="*/ 1133929 w 4973888"/>
              <a:gd name="connsiteY0" fmla="*/ 1599 h 4844462"/>
              <a:gd name="connsiteX1" fmla="*/ 4717824 w 4973888"/>
              <a:gd name="connsiteY1" fmla="*/ 0 h 4844462"/>
              <a:gd name="connsiteX2" fmla="*/ 4681538 w 4973888"/>
              <a:gd name="connsiteY2" fmla="*/ 4844462 h 4844462"/>
              <a:gd name="connsiteX3" fmla="*/ 0 w 4973888"/>
              <a:gd name="connsiteY3" fmla="*/ 4844462 h 4844462"/>
              <a:gd name="connsiteX4" fmla="*/ 1133929 w 4973888"/>
              <a:gd name="connsiteY4" fmla="*/ 1599 h 4844462"/>
              <a:gd name="connsiteX0" fmla="*/ 1133929 w 4722795"/>
              <a:gd name="connsiteY0" fmla="*/ 1599 h 4844462"/>
              <a:gd name="connsiteX1" fmla="*/ 4717824 w 4722795"/>
              <a:gd name="connsiteY1" fmla="*/ 0 h 4844462"/>
              <a:gd name="connsiteX2" fmla="*/ 4681538 w 4722795"/>
              <a:gd name="connsiteY2" fmla="*/ 4844462 h 4844462"/>
              <a:gd name="connsiteX3" fmla="*/ 0 w 4722795"/>
              <a:gd name="connsiteY3" fmla="*/ 4844462 h 4844462"/>
              <a:gd name="connsiteX4" fmla="*/ 1133929 w 4722795"/>
              <a:gd name="connsiteY4" fmla="*/ 1599 h 4844462"/>
              <a:gd name="connsiteX0" fmla="*/ 1133929 w 4724913"/>
              <a:gd name="connsiteY0" fmla="*/ 1599 h 4844462"/>
              <a:gd name="connsiteX1" fmla="*/ 4717824 w 4724913"/>
              <a:gd name="connsiteY1" fmla="*/ 0 h 4844462"/>
              <a:gd name="connsiteX2" fmla="*/ 4699681 w 4724913"/>
              <a:gd name="connsiteY2" fmla="*/ 4835391 h 4844462"/>
              <a:gd name="connsiteX3" fmla="*/ 0 w 4724913"/>
              <a:gd name="connsiteY3" fmla="*/ 4844462 h 4844462"/>
              <a:gd name="connsiteX4" fmla="*/ 1133929 w 4724913"/>
              <a:gd name="connsiteY4" fmla="*/ 1599 h 484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913" h="4844462">
                <a:moveTo>
                  <a:pt x="1133929" y="1599"/>
                </a:moveTo>
                <a:lnTo>
                  <a:pt x="4717824" y="0"/>
                </a:lnTo>
                <a:cubicBezTo>
                  <a:pt x="4737592" y="8858"/>
                  <a:pt x="4710920" y="4835391"/>
                  <a:pt x="4699681" y="4835391"/>
                </a:cubicBezTo>
                <a:lnTo>
                  <a:pt x="0" y="4844462"/>
                </a:lnTo>
                <a:lnTo>
                  <a:pt x="1133929" y="1599"/>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400"/>
          </a:p>
        </p:txBody>
      </p:sp>
      <p:sp>
        <p:nvSpPr>
          <p:cNvPr id="10" name="Picture Placeholder 14"/>
          <p:cNvSpPr>
            <a:spLocks noGrp="1"/>
          </p:cNvSpPr>
          <p:nvPr>
            <p:ph type="pic" sz="quarter" idx="13"/>
          </p:nvPr>
        </p:nvSpPr>
        <p:spPr>
          <a:xfrm>
            <a:off x="5937952" y="462040"/>
            <a:ext cx="6299200" cy="6449376"/>
          </a:xfrm>
          <a:custGeom>
            <a:avLst/>
            <a:gdLst>
              <a:gd name="connsiteX0" fmla="*/ 0 w 3581400"/>
              <a:gd name="connsiteY0" fmla="*/ 0 h 4853361"/>
              <a:gd name="connsiteX1" fmla="*/ 3581400 w 3581400"/>
              <a:gd name="connsiteY1" fmla="*/ 0 h 4853361"/>
              <a:gd name="connsiteX2" fmla="*/ 3581400 w 3581400"/>
              <a:gd name="connsiteY2" fmla="*/ 4853361 h 4853361"/>
              <a:gd name="connsiteX3" fmla="*/ 0 w 3581400"/>
              <a:gd name="connsiteY3" fmla="*/ 4853361 h 4853361"/>
              <a:gd name="connsiteX4" fmla="*/ 0 w 3581400"/>
              <a:gd name="connsiteY4" fmla="*/ 0 h 4853361"/>
              <a:gd name="connsiteX0" fmla="*/ 1422400 w 3581400"/>
              <a:gd name="connsiteY0" fmla="*/ 0 h 4853361"/>
              <a:gd name="connsiteX1" fmla="*/ 3581400 w 3581400"/>
              <a:gd name="connsiteY1" fmla="*/ 0 h 4853361"/>
              <a:gd name="connsiteX2" fmla="*/ 3581400 w 3581400"/>
              <a:gd name="connsiteY2" fmla="*/ 4853361 h 4853361"/>
              <a:gd name="connsiteX3" fmla="*/ 0 w 3581400"/>
              <a:gd name="connsiteY3" fmla="*/ 4853361 h 4853361"/>
              <a:gd name="connsiteX4" fmla="*/ 1422400 w 3581400"/>
              <a:gd name="connsiteY4" fmla="*/ 0 h 4853361"/>
              <a:gd name="connsiteX0" fmla="*/ 1117600 w 3276600"/>
              <a:gd name="connsiteY0" fmla="*/ 0 h 4853361"/>
              <a:gd name="connsiteX1" fmla="*/ 3276600 w 3276600"/>
              <a:gd name="connsiteY1" fmla="*/ 0 h 4853361"/>
              <a:gd name="connsiteX2" fmla="*/ 3276600 w 3276600"/>
              <a:gd name="connsiteY2" fmla="*/ 4853361 h 4853361"/>
              <a:gd name="connsiteX3" fmla="*/ 0 w 3276600"/>
              <a:gd name="connsiteY3" fmla="*/ 4853361 h 4853361"/>
              <a:gd name="connsiteX4" fmla="*/ 1117600 w 3276600"/>
              <a:gd name="connsiteY4" fmla="*/ 0 h 4853361"/>
              <a:gd name="connsiteX0" fmla="*/ 1117600 w 3276600"/>
              <a:gd name="connsiteY0" fmla="*/ 0 h 4853361"/>
              <a:gd name="connsiteX1" fmla="*/ 3276600 w 3276600"/>
              <a:gd name="connsiteY1" fmla="*/ 0 h 4853361"/>
              <a:gd name="connsiteX2" fmla="*/ 3276600 w 3276600"/>
              <a:gd name="connsiteY2" fmla="*/ 4794094 h 4853361"/>
              <a:gd name="connsiteX3" fmla="*/ 0 w 3276600"/>
              <a:gd name="connsiteY3" fmla="*/ 4853361 h 4853361"/>
              <a:gd name="connsiteX4" fmla="*/ 1117600 w 3276600"/>
              <a:gd name="connsiteY4" fmla="*/ 0 h 4853361"/>
              <a:gd name="connsiteX0" fmla="*/ 1100666 w 3259666"/>
              <a:gd name="connsiteY0" fmla="*/ 0 h 4794094"/>
              <a:gd name="connsiteX1" fmla="*/ 3259666 w 3259666"/>
              <a:gd name="connsiteY1" fmla="*/ 0 h 4794094"/>
              <a:gd name="connsiteX2" fmla="*/ 3259666 w 3259666"/>
              <a:gd name="connsiteY2" fmla="*/ 4794094 h 4794094"/>
              <a:gd name="connsiteX3" fmla="*/ 0 w 3259666"/>
              <a:gd name="connsiteY3" fmla="*/ 4777161 h 4794094"/>
              <a:gd name="connsiteX4" fmla="*/ 1100666 w 3259666"/>
              <a:gd name="connsiteY4" fmla="*/ 0 h 4794094"/>
              <a:gd name="connsiteX0" fmla="*/ 1100666 w 3259666"/>
              <a:gd name="connsiteY0" fmla="*/ 0 h 4802561"/>
              <a:gd name="connsiteX1" fmla="*/ 3259666 w 3259666"/>
              <a:gd name="connsiteY1" fmla="*/ 0 h 4802561"/>
              <a:gd name="connsiteX2" fmla="*/ 3259666 w 3259666"/>
              <a:gd name="connsiteY2" fmla="*/ 4794094 h 4802561"/>
              <a:gd name="connsiteX3" fmla="*/ 0 w 3259666"/>
              <a:gd name="connsiteY3" fmla="*/ 4802561 h 4802561"/>
              <a:gd name="connsiteX4" fmla="*/ 1100666 w 3259666"/>
              <a:gd name="connsiteY4" fmla="*/ 0 h 4802561"/>
              <a:gd name="connsiteX0" fmla="*/ 1100666 w 3259666"/>
              <a:gd name="connsiteY0" fmla="*/ 0 h 4802561"/>
              <a:gd name="connsiteX1" fmla="*/ 3259666 w 3259666"/>
              <a:gd name="connsiteY1" fmla="*/ 0 h 4802561"/>
              <a:gd name="connsiteX2" fmla="*/ 3259666 w 3259666"/>
              <a:gd name="connsiteY2" fmla="*/ 4802561 h 4802561"/>
              <a:gd name="connsiteX3" fmla="*/ 0 w 3259666"/>
              <a:gd name="connsiteY3" fmla="*/ 4802561 h 4802561"/>
              <a:gd name="connsiteX4" fmla="*/ 1100666 w 3259666"/>
              <a:gd name="connsiteY4" fmla="*/ 0 h 4802561"/>
              <a:gd name="connsiteX0" fmla="*/ 1159933 w 3318933"/>
              <a:gd name="connsiteY0" fmla="*/ 0 h 4836427"/>
              <a:gd name="connsiteX1" fmla="*/ 3318933 w 3318933"/>
              <a:gd name="connsiteY1" fmla="*/ 0 h 4836427"/>
              <a:gd name="connsiteX2" fmla="*/ 3318933 w 3318933"/>
              <a:gd name="connsiteY2" fmla="*/ 4802561 h 4836427"/>
              <a:gd name="connsiteX3" fmla="*/ 0 w 3318933"/>
              <a:gd name="connsiteY3" fmla="*/ 4836427 h 4836427"/>
              <a:gd name="connsiteX4" fmla="*/ 1159933 w 3318933"/>
              <a:gd name="connsiteY4" fmla="*/ 0 h 4836427"/>
              <a:gd name="connsiteX0" fmla="*/ 1151467 w 3310467"/>
              <a:gd name="connsiteY0" fmla="*/ 0 h 4836427"/>
              <a:gd name="connsiteX1" fmla="*/ 3310467 w 3310467"/>
              <a:gd name="connsiteY1" fmla="*/ 0 h 4836427"/>
              <a:gd name="connsiteX2" fmla="*/ 3310467 w 3310467"/>
              <a:gd name="connsiteY2" fmla="*/ 4802561 h 4836427"/>
              <a:gd name="connsiteX3" fmla="*/ 0 w 3310467"/>
              <a:gd name="connsiteY3" fmla="*/ 4836427 h 4836427"/>
              <a:gd name="connsiteX4" fmla="*/ 1151467 w 3310467"/>
              <a:gd name="connsiteY4" fmla="*/ 0 h 4836427"/>
              <a:gd name="connsiteX0" fmla="*/ 1143000 w 3302000"/>
              <a:gd name="connsiteY0" fmla="*/ 0 h 4836427"/>
              <a:gd name="connsiteX1" fmla="*/ 3302000 w 3302000"/>
              <a:gd name="connsiteY1" fmla="*/ 0 h 4836427"/>
              <a:gd name="connsiteX2" fmla="*/ 3302000 w 3302000"/>
              <a:gd name="connsiteY2" fmla="*/ 4802561 h 4836427"/>
              <a:gd name="connsiteX3" fmla="*/ 0 w 3302000"/>
              <a:gd name="connsiteY3" fmla="*/ 4836427 h 4836427"/>
              <a:gd name="connsiteX4" fmla="*/ 1143000 w 3302000"/>
              <a:gd name="connsiteY4" fmla="*/ 0 h 4836427"/>
              <a:gd name="connsiteX0" fmla="*/ 1143000 w 4724400"/>
              <a:gd name="connsiteY0" fmla="*/ 0 h 4836427"/>
              <a:gd name="connsiteX1" fmla="*/ 4724400 w 4724400"/>
              <a:gd name="connsiteY1" fmla="*/ 8467 h 4836427"/>
              <a:gd name="connsiteX2" fmla="*/ 3302000 w 4724400"/>
              <a:gd name="connsiteY2" fmla="*/ 4802561 h 4836427"/>
              <a:gd name="connsiteX3" fmla="*/ 0 w 4724400"/>
              <a:gd name="connsiteY3" fmla="*/ 4836427 h 4836427"/>
              <a:gd name="connsiteX4" fmla="*/ 1143000 w 4724400"/>
              <a:gd name="connsiteY4" fmla="*/ 0 h 4836427"/>
              <a:gd name="connsiteX0" fmla="*/ 1143000 w 4724400"/>
              <a:gd name="connsiteY0" fmla="*/ 0 h 4836427"/>
              <a:gd name="connsiteX1" fmla="*/ 4724400 w 4724400"/>
              <a:gd name="connsiteY1" fmla="*/ 8467 h 4836427"/>
              <a:gd name="connsiteX2" fmla="*/ 4699000 w 4724400"/>
              <a:gd name="connsiteY2" fmla="*/ 4811027 h 4836427"/>
              <a:gd name="connsiteX3" fmla="*/ 0 w 4724400"/>
              <a:gd name="connsiteY3" fmla="*/ 4836427 h 4836427"/>
              <a:gd name="connsiteX4" fmla="*/ 1143000 w 4724400"/>
              <a:gd name="connsiteY4" fmla="*/ 0 h 4836427"/>
              <a:gd name="connsiteX0" fmla="*/ 1143000 w 4724400"/>
              <a:gd name="connsiteY0" fmla="*/ 0 h 4836427"/>
              <a:gd name="connsiteX1" fmla="*/ 4724400 w 4724400"/>
              <a:gd name="connsiteY1" fmla="*/ 8467 h 4836427"/>
              <a:gd name="connsiteX2" fmla="*/ 4707466 w 4724400"/>
              <a:gd name="connsiteY2" fmla="*/ 4811027 h 4836427"/>
              <a:gd name="connsiteX3" fmla="*/ 0 w 4724400"/>
              <a:gd name="connsiteY3" fmla="*/ 4836427 h 4836427"/>
              <a:gd name="connsiteX4" fmla="*/ 1143000 w 4724400"/>
              <a:gd name="connsiteY4" fmla="*/ 0 h 4836427"/>
              <a:gd name="connsiteX0" fmla="*/ 1143000 w 4724400"/>
              <a:gd name="connsiteY0" fmla="*/ 0 h 4836427"/>
              <a:gd name="connsiteX1" fmla="*/ 4724400 w 4724400"/>
              <a:gd name="connsiteY1" fmla="*/ 8467 h 4836427"/>
              <a:gd name="connsiteX2" fmla="*/ 4707466 w 4724400"/>
              <a:gd name="connsiteY2" fmla="*/ 4811027 h 4836427"/>
              <a:gd name="connsiteX3" fmla="*/ 0 w 4724400"/>
              <a:gd name="connsiteY3" fmla="*/ 4836427 h 4836427"/>
              <a:gd name="connsiteX4" fmla="*/ 1143000 w 4724400"/>
              <a:gd name="connsiteY4" fmla="*/ 0 h 4836427"/>
              <a:gd name="connsiteX0" fmla="*/ 1143000 w 4724400"/>
              <a:gd name="connsiteY0" fmla="*/ 605 h 4837032"/>
              <a:gd name="connsiteX1" fmla="*/ 4724400 w 4724400"/>
              <a:gd name="connsiteY1" fmla="*/ 0 h 4837032"/>
              <a:gd name="connsiteX2" fmla="*/ 4707466 w 4724400"/>
              <a:gd name="connsiteY2" fmla="*/ 4811632 h 4837032"/>
              <a:gd name="connsiteX3" fmla="*/ 0 w 4724400"/>
              <a:gd name="connsiteY3" fmla="*/ 4837032 h 4837032"/>
              <a:gd name="connsiteX4" fmla="*/ 1143000 w 4724400"/>
              <a:gd name="connsiteY4" fmla="*/ 605 h 4837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4837032">
                <a:moveTo>
                  <a:pt x="1143000" y="605"/>
                </a:moveTo>
                <a:lnTo>
                  <a:pt x="4724400" y="0"/>
                </a:lnTo>
                <a:cubicBezTo>
                  <a:pt x="4718755" y="1600853"/>
                  <a:pt x="4713111" y="3210779"/>
                  <a:pt x="4707466" y="4811632"/>
                </a:cubicBezTo>
                <a:lnTo>
                  <a:pt x="0" y="4837032"/>
                </a:lnTo>
                <a:lnTo>
                  <a:pt x="1143000" y="605"/>
                </a:lnTo>
                <a:close/>
              </a:path>
            </a:pathLst>
          </a:custGeom>
          <a:noFill/>
          <a:ln>
            <a:noFill/>
          </a:ln>
        </p:spPr>
        <p:txBody>
          <a:bodyPr vert="horz"/>
          <a:lstStyle>
            <a:lvl1pPr marL="0" indent="0" algn="ctr">
              <a:buNone/>
              <a:defRPr sz="1733">
                <a:ln>
                  <a:noFill/>
                </a:ln>
                <a:solidFill>
                  <a:schemeClr val="tx1">
                    <a:lumMod val="85000"/>
                    <a:lumOff val="15000"/>
                  </a:schemeClr>
                </a:solidFill>
                <a:latin typeface="Helvetica"/>
                <a:cs typeface="Helvetica"/>
              </a:defRPr>
            </a:lvl1pPr>
          </a:lstStyle>
          <a:p>
            <a:r>
              <a:rPr lang="da-DK"/>
              <a:t>Klik på ikonet for at tilføje et billede</a:t>
            </a:r>
            <a:endParaRPr lang="da-DK" dirty="0"/>
          </a:p>
        </p:txBody>
      </p:sp>
      <p:sp>
        <p:nvSpPr>
          <p:cNvPr id="12" name="Text Placeholder 12"/>
          <p:cNvSpPr>
            <a:spLocks noGrp="1"/>
          </p:cNvSpPr>
          <p:nvPr>
            <p:ph type="body" sz="quarter" idx="15" hasCustomPrompt="1"/>
          </p:nvPr>
        </p:nvSpPr>
        <p:spPr>
          <a:xfrm>
            <a:off x="528000" y="4267201"/>
            <a:ext cx="5856000" cy="391476"/>
          </a:xfrm>
          <a:prstGeom prst="rect">
            <a:avLst/>
          </a:prstGeom>
          <a:ln>
            <a:noFill/>
          </a:ln>
        </p:spPr>
        <p:txBody>
          <a:bodyPr vert="horz">
            <a:normAutofit/>
          </a:bodyPr>
          <a:lstStyle>
            <a:lvl1pPr marL="0" indent="0">
              <a:lnSpc>
                <a:spcPct val="120000"/>
              </a:lnSpc>
              <a:buNone/>
              <a:defRPr sz="1600" b="0" baseline="0">
                <a:solidFill>
                  <a:schemeClr val="tx1"/>
                </a:solidFill>
                <a:latin typeface="Helvetica"/>
                <a:cs typeface="Helvetica"/>
              </a:defRPr>
            </a:lvl1pPr>
          </a:lstStyle>
          <a:p>
            <a:pPr lvl="0"/>
            <a:r>
              <a:rPr lang="da-DK" dirty="0"/>
              <a:t>Klik for at indsætte supplerende tekst</a:t>
            </a:r>
          </a:p>
        </p:txBody>
      </p:sp>
      <p:sp>
        <p:nvSpPr>
          <p:cNvPr id="13" name="Rectangle 12"/>
          <p:cNvSpPr/>
          <p:nvPr userDrawn="1"/>
        </p:nvSpPr>
        <p:spPr>
          <a:xfrm>
            <a:off x="672000" y="4164049"/>
            <a:ext cx="480000" cy="48000"/>
          </a:xfrm>
          <a:prstGeom prst="rect">
            <a:avLst/>
          </a:prstGeom>
          <a:solidFill>
            <a:srgbClr val="077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el 1">
            <a:extLst>
              <a:ext uri="{FF2B5EF4-FFF2-40B4-BE49-F238E27FC236}">
                <a16:creationId xmlns:a16="http://schemas.microsoft.com/office/drawing/2014/main" id="{E64D315D-D24C-4207-8CD7-1CA3ABEB83C7}"/>
              </a:ext>
            </a:extLst>
          </p:cNvPr>
          <p:cNvSpPr>
            <a:spLocks noGrp="1"/>
          </p:cNvSpPr>
          <p:nvPr>
            <p:ph type="ctrTitle"/>
          </p:nvPr>
        </p:nvSpPr>
        <p:spPr>
          <a:xfrm>
            <a:off x="528000" y="1199113"/>
            <a:ext cx="5856000" cy="2880000"/>
          </a:xfrm>
        </p:spPr>
        <p:txBody>
          <a:bodyPr anchor="b">
            <a:normAutofit/>
          </a:bodyPr>
          <a:lstStyle>
            <a:lvl1pPr algn="l">
              <a:defRPr sz="3733" b="1">
                <a:solidFill>
                  <a:schemeClr val="tx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2873346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side / Stort billede">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6625168" y="461435"/>
            <a:ext cx="5566833" cy="6407149"/>
          </a:xfrm>
          <a:custGeom>
            <a:avLst/>
            <a:gdLst>
              <a:gd name="connsiteX0" fmla="*/ 0 w 3190875"/>
              <a:gd name="connsiteY0" fmla="*/ 0 h 4805362"/>
              <a:gd name="connsiteX1" fmla="*/ 3190875 w 3190875"/>
              <a:gd name="connsiteY1" fmla="*/ 0 h 4805362"/>
              <a:gd name="connsiteX2" fmla="*/ 3190875 w 3190875"/>
              <a:gd name="connsiteY2" fmla="*/ 4805362 h 4805362"/>
              <a:gd name="connsiteX3" fmla="*/ 0 w 3190875"/>
              <a:gd name="connsiteY3" fmla="*/ 4805362 h 4805362"/>
              <a:gd name="connsiteX4" fmla="*/ 0 w 3190875"/>
              <a:gd name="connsiteY4" fmla="*/ 0 h 4805362"/>
              <a:gd name="connsiteX0" fmla="*/ 984250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984250 w 4175125"/>
              <a:gd name="connsiteY4" fmla="*/ 0 h 4805362"/>
              <a:gd name="connsiteX0" fmla="*/ 1135062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1135062 w 4175125"/>
              <a:gd name="connsiteY4" fmla="*/ 0 h 48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25" h="4805362">
                <a:moveTo>
                  <a:pt x="1135062" y="0"/>
                </a:moveTo>
                <a:lnTo>
                  <a:pt x="4175125" y="0"/>
                </a:lnTo>
                <a:lnTo>
                  <a:pt x="4175125" y="4805362"/>
                </a:lnTo>
                <a:lnTo>
                  <a:pt x="0" y="4805362"/>
                </a:lnTo>
                <a:lnTo>
                  <a:pt x="1135062" y="0"/>
                </a:lnTo>
                <a:close/>
              </a:path>
            </a:pathLst>
          </a:custGeom>
        </p:spPr>
        <p:txBody>
          <a:bodyPr vert="horz"/>
          <a:lstStyle>
            <a:lvl1pPr marL="0" indent="0" algn="ctr">
              <a:buNone/>
              <a:defRPr sz="1600"/>
            </a:lvl1pPr>
          </a:lstStyle>
          <a:p>
            <a:endParaRPr lang="da-DK" dirty="0"/>
          </a:p>
        </p:txBody>
      </p:sp>
      <p:sp>
        <p:nvSpPr>
          <p:cNvPr id="10" name="Text Placeholder 12"/>
          <p:cNvSpPr>
            <a:spLocks noGrp="1"/>
          </p:cNvSpPr>
          <p:nvPr>
            <p:ph type="body" sz="quarter" idx="15"/>
          </p:nvPr>
        </p:nvSpPr>
        <p:spPr>
          <a:xfrm>
            <a:off x="672000" y="1584000"/>
            <a:ext cx="6720000" cy="4560000"/>
          </a:xfrm>
          <a:custGeom>
            <a:avLst/>
            <a:gdLst>
              <a:gd name="connsiteX0" fmla="*/ 0 w 5050405"/>
              <a:gd name="connsiteY0" fmla="*/ 0 h 3512755"/>
              <a:gd name="connsiteX1" fmla="*/ 5050405 w 5050405"/>
              <a:gd name="connsiteY1" fmla="*/ 0 h 3512755"/>
              <a:gd name="connsiteX2" fmla="*/ 5050405 w 5050405"/>
              <a:gd name="connsiteY2" fmla="*/ 3512755 h 3512755"/>
              <a:gd name="connsiteX3" fmla="*/ 0 w 5050405"/>
              <a:gd name="connsiteY3" fmla="*/ 3512755 h 3512755"/>
              <a:gd name="connsiteX4" fmla="*/ 0 w 5050405"/>
              <a:gd name="connsiteY4" fmla="*/ 0 h 3512755"/>
              <a:gd name="connsiteX0" fmla="*/ 0 w 5286262"/>
              <a:gd name="connsiteY0" fmla="*/ 0 h 3512755"/>
              <a:gd name="connsiteX1" fmla="*/ 5286262 w 5286262"/>
              <a:gd name="connsiteY1" fmla="*/ 0 h 3512755"/>
              <a:gd name="connsiteX2" fmla="*/ 5050405 w 5286262"/>
              <a:gd name="connsiteY2" fmla="*/ 3512755 h 3512755"/>
              <a:gd name="connsiteX3" fmla="*/ 0 w 5286262"/>
              <a:gd name="connsiteY3" fmla="*/ 3512755 h 3512755"/>
              <a:gd name="connsiteX4" fmla="*/ 0 w 5286262"/>
              <a:gd name="connsiteY4" fmla="*/ 0 h 3512755"/>
              <a:gd name="connsiteX0" fmla="*/ 0 w 5286262"/>
              <a:gd name="connsiteY0" fmla="*/ 0 h 3512755"/>
              <a:gd name="connsiteX1" fmla="*/ 5286262 w 5286262"/>
              <a:gd name="connsiteY1" fmla="*/ 0 h 3512755"/>
              <a:gd name="connsiteX2" fmla="*/ 4442619 w 5286262"/>
              <a:gd name="connsiteY2" fmla="*/ 3476469 h 3512755"/>
              <a:gd name="connsiteX3" fmla="*/ 0 w 5286262"/>
              <a:gd name="connsiteY3" fmla="*/ 3512755 h 3512755"/>
              <a:gd name="connsiteX4" fmla="*/ 0 w 5286262"/>
              <a:gd name="connsiteY4" fmla="*/ 0 h 3512755"/>
              <a:gd name="connsiteX0" fmla="*/ 0 w 5286262"/>
              <a:gd name="connsiteY0" fmla="*/ 0 h 3521826"/>
              <a:gd name="connsiteX1" fmla="*/ 5286262 w 5286262"/>
              <a:gd name="connsiteY1" fmla="*/ 0 h 3521826"/>
              <a:gd name="connsiteX2" fmla="*/ 4451690 w 5286262"/>
              <a:gd name="connsiteY2" fmla="*/ 3521826 h 3521826"/>
              <a:gd name="connsiteX3" fmla="*/ 0 w 5286262"/>
              <a:gd name="connsiteY3" fmla="*/ 3512755 h 3521826"/>
              <a:gd name="connsiteX4" fmla="*/ 0 w 5286262"/>
              <a:gd name="connsiteY4" fmla="*/ 0 h 3521826"/>
              <a:gd name="connsiteX0" fmla="*/ 0 w 5197362"/>
              <a:gd name="connsiteY0" fmla="*/ 0 h 3521826"/>
              <a:gd name="connsiteX1" fmla="*/ 5197362 w 5197362"/>
              <a:gd name="connsiteY1" fmla="*/ 0 h 3521826"/>
              <a:gd name="connsiteX2" fmla="*/ 4451690 w 5197362"/>
              <a:gd name="connsiteY2" fmla="*/ 3521826 h 3521826"/>
              <a:gd name="connsiteX3" fmla="*/ 0 w 5197362"/>
              <a:gd name="connsiteY3" fmla="*/ 3512755 h 3521826"/>
              <a:gd name="connsiteX4" fmla="*/ 0 w 5197362"/>
              <a:gd name="connsiteY4" fmla="*/ 0 h 3521826"/>
              <a:gd name="connsiteX0" fmla="*/ 0 w 5197362"/>
              <a:gd name="connsiteY0" fmla="*/ 0 h 3512755"/>
              <a:gd name="connsiteX1" fmla="*/ 5197362 w 5197362"/>
              <a:gd name="connsiteY1" fmla="*/ 0 h 3512755"/>
              <a:gd name="connsiteX2" fmla="*/ 4350090 w 5197362"/>
              <a:gd name="connsiteY2" fmla="*/ 3496426 h 3512755"/>
              <a:gd name="connsiteX3" fmla="*/ 0 w 5197362"/>
              <a:gd name="connsiteY3" fmla="*/ 3512755 h 3512755"/>
              <a:gd name="connsiteX4" fmla="*/ 0 w 5197362"/>
              <a:gd name="connsiteY4" fmla="*/ 0 h 351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362" h="3512755">
                <a:moveTo>
                  <a:pt x="0" y="0"/>
                </a:moveTo>
                <a:lnTo>
                  <a:pt x="5197362" y="0"/>
                </a:lnTo>
                <a:lnTo>
                  <a:pt x="4350090" y="3496426"/>
                </a:lnTo>
                <a:lnTo>
                  <a:pt x="0" y="3512755"/>
                </a:lnTo>
                <a:lnTo>
                  <a:pt x="0" y="0"/>
                </a:lnTo>
                <a:close/>
              </a:path>
            </a:pathLst>
          </a:custGeom>
        </p:spPr>
        <p:txBody>
          <a:bodyPr vert="horz">
            <a:normAutofit/>
          </a:bodyPr>
          <a:lstStyle>
            <a:lvl1pPr marL="0" marR="0" indent="0" algn="l" defTabSz="609585" rtl="0" eaLnBrk="1" fontAlgn="auto" latinLnBrk="0" hangingPunct="1">
              <a:lnSpc>
                <a:spcPct val="100000"/>
              </a:lnSpc>
              <a:spcBef>
                <a:spcPts val="533"/>
              </a:spcBef>
              <a:spcAft>
                <a:spcPts val="533"/>
              </a:spcAft>
              <a:buClrTx/>
              <a:buSzTx/>
              <a:buFont typeface="Arial"/>
              <a:buNone/>
              <a:tabLst/>
              <a:defRPr sz="2667" b="0" baseline="0">
                <a:solidFill>
                  <a:schemeClr val="tx1">
                    <a:lumMod val="85000"/>
                    <a:lumOff val="15000"/>
                  </a:schemeClr>
                </a:solidFill>
                <a:latin typeface="+mn-lt"/>
                <a:cs typeface="Helvetica"/>
              </a:defRPr>
            </a:lvl1pPr>
          </a:lstStyle>
          <a:p>
            <a:pPr lvl="0"/>
            <a:r>
              <a:rPr lang="da-DK" dirty="0"/>
              <a:t>Klik for at redigere tekst</a:t>
            </a:r>
          </a:p>
        </p:txBody>
      </p:sp>
      <p:sp>
        <p:nvSpPr>
          <p:cNvPr id="5" name="Rectangle 4"/>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el 1">
            <a:extLst>
              <a:ext uri="{FF2B5EF4-FFF2-40B4-BE49-F238E27FC236}">
                <a16:creationId xmlns:a16="http://schemas.microsoft.com/office/drawing/2014/main" id="{19C9772E-2068-494E-B749-C166B80CDA1D}"/>
              </a:ext>
            </a:extLst>
          </p:cNvPr>
          <p:cNvSpPr>
            <a:spLocks noGrp="1"/>
          </p:cNvSpPr>
          <p:nvPr>
            <p:ph type="title"/>
          </p:nvPr>
        </p:nvSpPr>
        <p:spPr>
          <a:xfrm>
            <a:off x="672000" y="960000"/>
            <a:ext cx="6720000" cy="600000"/>
          </a:xfrm>
        </p:spPr>
        <p:txBody>
          <a:bodyPr/>
          <a:lstStyle/>
          <a:p>
            <a:r>
              <a:rPr lang="da-DK" dirty="0"/>
              <a:t>Klik for at redigere titeltypografien i masteren</a:t>
            </a:r>
          </a:p>
        </p:txBody>
      </p:sp>
      <p:sp>
        <p:nvSpPr>
          <p:cNvPr id="6" name="Pladsholder til dato 5">
            <a:extLst>
              <a:ext uri="{FF2B5EF4-FFF2-40B4-BE49-F238E27FC236}">
                <a16:creationId xmlns:a16="http://schemas.microsoft.com/office/drawing/2014/main" id="{58B5E095-5CAC-4621-8F3D-B9D2AE290162}"/>
              </a:ext>
            </a:extLst>
          </p:cNvPr>
          <p:cNvSpPr>
            <a:spLocks noGrp="1"/>
          </p:cNvSpPr>
          <p:nvPr>
            <p:ph type="dt" sz="half" idx="18"/>
          </p:nvPr>
        </p:nvSpPr>
        <p:spPr/>
        <p:txBody>
          <a:bodyPr/>
          <a:lstStyle/>
          <a:p>
            <a:fld id="{1F4B2BAB-A086-46BC-A037-EB45A8756B58}" type="datetime1">
              <a:rPr lang="da-DK" smtClean="0"/>
              <a:t>13-02-2023</a:t>
            </a:fld>
            <a:endParaRPr lang="da-DK" sz="1200" dirty="0"/>
          </a:p>
        </p:txBody>
      </p:sp>
      <p:sp>
        <p:nvSpPr>
          <p:cNvPr id="9" name="Pladsholder til sidefod 8">
            <a:extLst>
              <a:ext uri="{FF2B5EF4-FFF2-40B4-BE49-F238E27FC236}">
                <a16:creationId xmlns:a16="http://schemas.microsoft.com/office/drawing/2014/main" id="{C33F034E-C030-48F4-883F-B030638D789D}"/>
              </a:ext>
            </a:extLst>
          </p:cNvPr>
          <p:cNvSpPr>
            <a:spLocks noGrp="1"/>
          </p:cNvSpPr>
          <p:nvPr>
            <p:ph type="ftr" sz="quarter" idx="19"/>
          </p:nvPr>
        </p:nvSpPr>
        <p:spPr>
          <a:xfrm>
            <a:off x="1920000" y="6384000"/>
            <a:ext cx="4608000" cy="288000"/>
          </a:xfrm>
        </p:spPr>
        <p:txBody>
          <a:bodyPr/>
          <a:lstStyle>
            <a:lvl1pPr algn="l">
              <a:defRPr/>
            </a:lvl1pPr>
          </a:lstStyle>
          <a:p>
            <a:pPr algn="l"/>
            <a:r>
              <a:rPr lang="da-DK"/>
              <a:t>Evt. tekst i sidefod</a:t>
            </a:r>
            <a:endParaRPr lang="da-DK" dirty="0"/>
          </a:p>
        </p:txBody>
      </p:sp>
      <p:sp>
        <p:nvSpPr>
          <p:cNvPr id="11" name="Pladsholder til slidenummer 10">
            <a:extLst>
              <a:ext uri="{FF2B5EF4-FFF2-40B4-BE49-F238E27FC236}">
                <a16:creationId xmlns:a16="http://schemas.microsoft.com/office/drawing/2014/main" id="{E97485F3-9C6D-4324-AC2C-F7F9AF873A9E}"/>
              </a:ext>
            </a:extLst>
          </p:cNvPr>
          <p:cNvSpPr>
            <a:spLocks noGrp="1"/>
          </p:cNvSpPr>
          <p:nvPr>
            <p:ph type="sldNum" sz="quarter" idx="20"/>
          </p:nvPr>
        </p:nvSpPr>
        <p:spPr/>
        <p:txBody>
          <a:bodyPr/>
          <a:lstStyle>
            <a:lvl1pPr>
              <a:defRPr>
                <a:solidFill>
                  <a:schemeClr val="bg1">
                    <a:lumMod val="75000"/>
                  </a:schemeClr>
                </a:solidFill>
              </a:defRPr>
            </a:lvl1pPr>
          </a:lstStyle>
          <a:p>
            <a:fld id="{01739DD0-F806-4874-9AB9-E8A8D4F05468}" type="slidenum">
              <a:rPr lang="da-DK" smtClean="0"/>
              <a:pPr/>
              <a:t>‹nr.›</a:t>
            </a:fld>
            <a:endParaRPr lang="da-DK" dirty="0"/>
          </a:p>
        </p:txBody>
      </p:sp>
    </p:spTree>
    <p:extLst>
      <p:ext uri="{BB962C8B-B14F-4D97-AF65-F5344CB8AC3E}">
        <p14:creationId xmlns:p14="http://schemas.microsoft.com/office/powerpoint/2010/main" val="867286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side / Lille billede">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8487836" y="461435"/>
            <a:ext cx="5566833" cy="6407149"/>
          </a:xfrm>
          <a:custGeom>
            <a:avLst/>
            <a:gdLst>
              <a:gd name="connsiteX0" fmla="*/ 0 w 3190875"/>
              <a:gd name="connsiteY0" fmla="*/ 0 h 4805362"/>
              <a:gd name="connsiteX1" fmla="*/ 3190875 w 3190875"/>
              <a:gd name="connsiteY1" fmla="*/ 0 h 4805362"/>
              <a:gd name="connsiteX2" fmla="*/ 3190875 w 3190875"/>
              <a:gd name="connsiteY2" fmla="*/ 4805362 h 4805362"/>
              <a:gd name="connsiteX3" fmla="*/ 0 w 3190875"/>
              <a:gd name="connsiteY3" fmla="*/ 4805362 h 4805362"/>
              <a:gd name="connsiteX4" fmla="*/ 0 w 3190875"/>
              <a:gd name="connsiteY4" fmla="*/ 0 h 4805362"/>
              <a:gd name="connsiteX0" fmla="*/ 984250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984250 w 4175125"/>
              <a:gd name="connsiteY4" fmla="*/ 0 h 4805362"/>
              <a:gd name="connsiteX0" fmla="*/ 1135062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1135062 w 4175125"/>
              <a:gd name="connsiteY4" fmla="*/ 0 h 48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25" h="4805362">
                <a:moveTo>
                  <a:pt x="1135062" y="0"/>
                </a:moveTo>
                <a:lnTo>
                  <a:pt x="4175125" y="0"/>
                </a:lnTo>
                <a:lnTo>
                  <a:pt x="4175125" y="4805362"/>
                </a:lnTo>
                <a:lnTo>
                  <a:pt x="0" y="4805362"/>
                </a:lnTo>
                <a:lnTo>
                  <a:pt x="1135062" y="0"/>
                </a:lnTo>
                <a:close/>
              </a:path>
            </a:pathLst>
          </a:custGeom>
        </p:spPr>
        <p:txBody>
          <a:bodyPr vert="horz"/>
          <a:lstStyle>
            <a:lvl1pPr marL="0" indent="0" algn="ctr">
              <a:buNone/>
              <a:defRPr sz="1600"/>
            </a:lvl1pPr>
          </a:lstStyle>
          <a:p>
            <a:endParaRPr lang="da-DK" dirty="0"/>
          </a:p>
        </p:txBody>
      </p:sp>
      <p:sp>
        <p:nvSpPr>
          <p:cNvPr id="7" name="Text Placeholder 12"/>
          <p:cNvSpPr>
            <a:spLocks noGrp="1"/>
          </p:cNvSpPr>
          <p:nvPr>
            <p:ph type="body" sz="quarter" idx="15" hasCustomPrompt="1"/>
          </p:nvPr>
        </p:nvSpPr>
        <p:spPr>
          <a:xfrm>
            <a:off x="672000" y="1584000"/>
            <a:ext cx="8640000" cy="4560000"/>
          </a:xfrm>
          <a:custGeom>
            <a:avLst/>
            <a:gdLst>
              <a:gd name="connsiteX0" fmla="*/ 0 w 5050405"/>
              <a:gd name="connsiteY0" fmla="*/ 0 h 3512755"/>
              <a:gd name="connsiteX1" fmla="*/ 5050405 w 5050405"/>
              <a:gd name="connsiteY1" fmla="*/ 0 h 3512755"/>
              <a:gd name="connsiteX2" fmla="*/ 5050405 w 5050405"/>
              <a:gd name="connsiteY2" fmla="*/ 3512755 h 3512755"/>
              <a:gd name="connsiteX3" fmla="*/ 0 w 5050405"/>
              <a:gd name="connsiteY3" fmla="*/ 3512755 h 3512755"/>
              <a:gd name="connsiteX4" fmla="*/ 0 w 5050405"/>
              <a:gd name="connsiteY4" fmla="*/ 0 h 3512755"/>
              <a:gd name="connsiteX0" fmla="*/ 0 w 5286262"/>
              <a:gd name="connsiteY0" fmla="*/ 0 h 3512755"/>
              <a:gd name="connsiteX1" fmla="*/ 5286262 w 5286262"/>
              <a:gd name="connsiteY1" fmla="*/ 0 h 3512755"/>
              <a:gd name="connsiteX2" fmla="*/ 5050405 w 5286262"/>
              <a:gd name="connsiteY2" fmla="*/ 3512755 h 3512755"/>
              <a:gd name="connsiteX3" fmla="*/ 0 w 5286262"/>
              <a:gd name="connsiteY3" fmla="*/ 3512755 h 3512755"/>
              <a:gd name="connsiteX4" fmla="*/ 0 w 5286262"/>
              <a:gd name="connsiteY4" fmla="*/ 0 h 3512755"/>
              <a:gd name="connsiteX0" fmla="*/ 0 w 5286262"/>
              <a:gd name="connsiteY0" fmla="*/ 0 h 3512755"/>
              <a:gd name="connsiteX1" fmla="*/ 5286262 w 5286262"/>
              <a:gd name="connsiteY1" fmla="*/ 0 h 3512755"/>
              <a:gd name="connsiteX2" fmla="*/ 4442619 w 5286262"/>
              <a:gd name="connsiteY2" fmla="*/ 3476469 h 3512755"/>
              <a:gd name="connsiteX3" fmla="*/ 0 w 5286262"/>
              <a:gd name="connsiteY3" fmla="*/ 3512755 h 3512755"/>
              <a:gd name="connsiteX4" fmla="*/ 0 w 5286262"/>
              <a:gd name="connsiteY4" fmla="*/ 0 h 3512755"/>
              <a:gd name="connsiteX0" fmla="*/ 0 w 5286262"/>
              <a:gd name="connsiteY0" fmla="*/ 0 h 3521826"/>
              <a:gd name="connsiteX1" fmla="*/ 5286262 w 5286262"/>
              <a:gd name="connsiteY1" fmla="*/ 0 h 3521826"/>
              <a:gd name="connsiteX2" fmla="*/ 4451690 w 5286262"/>
              <a:gd name="connsiteY2" fmla="*/ 3521826 h 3521826"/>
              <a:gd name="connsiteX3" fmla="*/ 0 w 5286262"/>
              <a:gd name="connsiteY3" fmla="*/ 3512755 h 3521826"/>
              <a:gd name="connsiteX4" fmla="*/ 0 w 5286262"/>
              <a:gd name="connsiteY4" fmla="*/ 0 h 3521826"/>
              <a:gd name="connsiteX0" fmla="*/ 0 w 5197362"/>
              <a:gd name="connsiteY0" fmla="*/ 0 h 3521826"/>
              <a:gd name="connsiteX1" fmla="*/ 5197362 w 5197362"/>
              <a:gd name="connsiteY1" fmla="*/ 0 h 3521826"/>
              <a:gd name="connsiteX2" fmla="*/ 4451690 w 5197362"/>
              <a:gd name="connsiteY2" fmla="*/ 3521826 h 3521826"/>
              <a:gd name="connsiteX3" fmla="*/ 0 w 5197362"/>
              <a:gd name="connsiteY3" fmla="*/ 3512755 h 3521826"/>
              <a:gd name="connsiteX4" fmla="*/ 0 w 5197362"/>
              <a:gd name="connsiteY4" fmla="*/ 0 h 3521826"/>
              <a:gd name="connsiteX0" fmla="*/ 0 w 5197362"/>
              <a:gd name="connsiteY0" fmla="*/ 0 h 3512755"/>
              <a:gd name="connsiteX1" fmla="*/ 5197362 w 5197362"/>
              <a:gd name="connsiteY1" fmla="*/ 0 h 3512755"/>
              <a:gd name="connsiteX2" fmla="*/ 4350090 w 5197362"/>
              <a:gd name="connsiteY2" fmla="*/ 3496426 h 3512755"/>
              <a:gd name="connsiteX3" fmla="*/ 0 w 5197362"/>
              <a:gd name="connsiteY3" fmla="*/ 3512755 h 3512755"/>
              <a:gd name="connsiteX4" fmla="*/ 0 w 5197362"/>
              <a:gd name="connsiteY4" fmla="*/ 0 h 3512755"/>
              <a:gd name="connsiteX0" fmla="*/ 0 w 6648728"/>
              <a:gd name="connsiteY0" fmla="*/ 0 h 3512755"/>
              <a:gd name="connsiteX1" fmla="*/ 6648728 w 6648728"/>
              <a:gd name="connsiteY1" fmla="*/ 0 h 3512755"/>
              <a:gd name="connsiteX2" fmla="*/ 4350090 w 6648728"/>
              <a:gd name="connsiteY2" fmla="*/ 3496426 h 3512755"/>
              <a:gd name="connsiteX3" fmla="*/ 0 w 6648728"/>
              <a:gd name="connsiteY3" fmla="*/ 3512755 h 3512755"/>
              <a:gd name="connsiteX4" fmla="*/ 0 w 6648728"/>
              <a:gd name="connsiteY4" fmla="*/ 0 h 3512755"/>
              <a:gd name="connsiteX0" fmla="*/ 0 w 6648728"/>
              <a:gd name="connsiteY0" fmla="*/ 0 h 3527981"/>
              <a:gd name="connsiteX1" fmla="*/ 6648728 w 6648728"/>
              <a:gd name="connsiteY1" fmla="*/ 0 h 3527981"/>
              <a:gd name="connsiteX2" fmla="*/ 5785680 w 6648728"/>
              <a:gd name="connsiteY2" fmla="*/ 3527981 h 3527981"/>
              <a:gd name="connsiteX3" fmla="*/ 0 w 6648728"/>
              <a:gd name="connsiteY3" fmla="*/ 3512755 h 3527981"/>
              <a:gd name="connsiteX4" fmla="*/ 0 w 6648728"/>
              <a:gd name="connsiteY4" fmla="*/ 0 h 3527981"/>
              <a:gd name="connsiteX0" fmla="*/ 0 w 6648728"/>
              <a:gd name="connsiteY0" fmla="*/ 0 h 3512755"/>
              <a:gd name="connsiteX1" fmla="*/ 6648728 w 6648728"/>
              <a:gd name="connsiteY1" fmla="*/ 0 h 3512755"/>
              <a:gd name="connsiteX2" fmla="*/ 5785680 w 6648728"/>
              <a:gd name="connsiteY2" fmla="*/ 3504314 h 3512755"/>
              <a:gd name="connsiteX3" fmla="*/ 0 w 6648728"/>
              <a:gd name="connsiteY3" fmla="*/ 3512755 h 3512755"/>
              <a:gd name="connsiteX4" fmla="*/ 0 w 6648728"/>
              <a:gd name="connsiteY4" fmla="*/ 0 h 3512755"/>
              <a:gd name="connsiteX0" fmla="*/ 0 w 6648728"/>
              <a:gd name="connsiteY0" fmla="*/ 0 h 3527980"/>
              <a:gd name="connsiteX1" fmla="*/ 6648728 w 6648728"/>
              <a:gd name="connsiteY1" fmla="*/ 0 h 3527980"/>
              <a:gd name="connsiteX2" fmla="*/ 5793568 w 6648728"/>
              <a:gd name="connsiteY2" fmla="*/ 3527980 h 3527980"/>
              <a:gd name="connsiteX3" fmla="*/ 0 w 6648728"/>
              <a:gd name="connsiteY3" fmla="*/ 3512755 h 3527980"/>
              <a:gd name="connsiteX4" fmla="*/ 0 w 6648728"/>
              <a:gd name="connsiteY4" fmla="*/ 0 h 3527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8728" h="3527980">
                <a:moveTo>
                  <a:pt x="0" y="0"/>
                </a:moveTo>
                <a:lnTo>
                  <a:pt x="6648728" y="0"/>
                </a:lnTo>
                <a:lnTo>
                  <a:pt x="5793568" y="3527980"/>
                </a:lnTo>
                <a:lnTo>
                  <a:pt x="0" y="3512755"/>
                </a:lnTo>
                <a:lnTo>
                  <a:pt x="0" y="0"/>
                </a:lnTo>
                <a:close/>
              </a:path>
            </a:pathLst>
          </a:custGeom>
        </p:spPr>
        <p:txBody>
          <a:bodyPr vert="horz">
            <a:normAutofit/>
          </a:bodyPr>
          <a:lstStyle>
            <a:lvl1pPr marL="0" marR="0" indent="0" algn="l" defTabSz="609585" rtl="0" eaLnBrk="1" fontAlgn="auto" latinLnBrk="0" hangingPunct="1">
              <a:lnSpc>
                <a:spcPct val="100000"/>
              </a:lnSpc>
              <a:spcBef>
                <a:spcPts val="533"/>
              </a:spcBef>
              <a:spcAft>
                <a:spcPts val="533"/>
              </a:spcAft>
              <a:buClrTx/>
              <a:buSzTx/>
              <a:buFont typeface="Arial"/>
              <a:buNone/>
              <a:tabLst/>
              <a:defRPr sz="2667" b="0" baseline="0">
                <a:solidFill>
                  <a:schemeClr val="tx1">
                    <a:lumMod val="85000"/>
                    <a:lumOff val="15000"/>
                  </a:schemeClr>
                </a:solidFill>
                <a:latin typeface="+mn-lt"/>
                <a:cs typeface="Helvetica"/>
              </a:defRPr>
            </a:lvl1pPr>
          </a:lstStyle>
          <a:p>
            <a:pPr lvl="0"/>
            <a:r>
              <a:rPr lang="da-DK" dirty="0"/>
              <a:t>Klik for at redigere tekst </a:t>
            </a:r>
          </a:p>
        </p:txBody>
      </p:sp>
      <p:sp>
        <p:nvSpPr>
          <p:cNvPr id="9" name="Titel 1">
            <a:extLst>
              <a:ext uri="{FF2B5EF4-FFF2-40B4-BE49-F238E27FC236}">
                <a16:creationId xmlns:a16="http://schemas.microsoft.com/office/drawing/2014/main" id="{5F2B2473-C149-497A-963D-9B210133C4F1}"/>
              </a:ext>
            </a:extLst>
          </p:cNvPr>
          <p:cNvSpPr>
            <a:spLocks noGrp="1"/>
          </p:cNvSpPr>
          <p:nvPr>
            <p:ph type="title"/>
          </p:nvPr>
        </p:nvSpPr>
        <p:spPr>
          <a:xfrm>
            <a:off x="672000" y="960000"/>
            <a:ext cx="8640000" cy="600000"/>
          </a:xfrm>
        </p:spPr>
        <p:txBody>
          <a:bodyPr/>
          <a:lstStyle/>
          <a:p>
            <a:r>
              <a:rPr lang="da-DK" dirty="0"/>
              <a:t>Klik for at redigere titeltypografien i masteren</a:t>
            </a:r>
          </a:p>
        </p:txBody>
      </p:sp>
      <p:sp>
        <p:nvSpPr>
          <p:cNvPr id="2" name="Rectangle 4">
            <a:extLst>
              <a:ext uri="{FF2B5EF4-FFF2-40B4-BE49-F238E27FC236}">
                <a16:creationId xmlns:a16="http://schemas.microsoft.com/office/drawing/2014/main" id="{A5E02674-6D40-4577-9645-8903B762312F}"/>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Pladsholder til dato 5">
            <a:extLst>
              <a:ext uri="{FF2B5EF4-FFF2-40B4-BE49-F238E27FC236}">
                <a16:creationId xmlns:a16="http://schemas.microsoft.com/office/drawing/2014/main" id="{7E31DCC0-A743-4F17-A541-E5976577A580}"/>
              </a:ext>
            </a:extLst>
          </p:cNvPr>
          <p:cNvSpPr>
            <a:spLocks noGrp="1"/>
          </p:cNvSpPr>
          <p:nvPr>
            <p:ph type="dt" sz="half" idx="18"/>
          </p:nvPr>
        </p:nvSpPr>
        <p:spPr/>
        <p:txBody>
          <a:bodyPr/>
          <a:lstStyle/>
          <a:p>
            <a:fld id="{2C9F0FBB-70D3-4F1E-935E-4D1FEB118E75}" type="datetime1">
              <a:rPr lang="da-DK" smtClean="0"/>
              <a:t>13-02-2023</a:t>
            </a:fld>
            <a:endParaRPr lang="da-DK" sz="1200" dirty="0"/>
          </a:p>
        </p:txBody>
      </p:sp>
      <p:sp>
        <p:nvSpPr>
          <p:cNvPr id="10" name="Pladsholder til sidefod 9">
            <a:extLst>
              <a:ext uri="{FF2B5EF4-FFF2-40B4-BE49-F238E27FC236}">
                <a16:creationId xmlns:a16="http://schemas.microsoft.com/office/drawing/2014/main" id="{B9AE2942-C830-479D-8524-131452E3C2D6}"/>
              </a:ext>
            </a:extLst>
          </p:cNvPr>
          <p:cNvSpPr>
            <a:spLocks noGrp="1"/>
          </p:cNvSpPr>
          <p:nvPr>
            <p:ph type="ftr" sz="quarter" idx="19"/>
          </p:nvPr>
        </p:nvSpPr>
        <p:spPr/>
        <p:txBody>
          <a:bodyPr/>
          <a:lstStyle>
            <a:lvl1pPr algn="l">
              <a:defRPr/>
            </a:lvl1pPr>
          </a:lstStyle>
          <a:p>
            <a:pPr algn="l"/>
            <a:r>
              <a:rPr lang="da-DK"/>
              <a:t>Evt. tekst i sidefod</a:t>
            </a:r>
            <a:endParaRPr lang="da-DK" dirty="0"/>
          </a:p>
        </p:txBody>
      </p:sp>
      <p:sp>
        <p:nvSpPr>
          <p:cNvPr id="11" name="Pladsholder til slidenummer 10">
            <a:extLst>
              <a:ext uri="{FF2B5EF4-FFF2-40B4-BE49-F238E27FC236}">
                <a16:creationId xmlns:a16="http://schemas.microsoft.com/office/drawing/2014/main" id="{CC1EABB3-17B5-4DEE-92E5-9435EB64247E}"/>
              </a:ext>
            </a:extLst>
          </p:cNvPr>
          <p:cNvSpPr>
            <a:spLocks noGrp="1"/>
          </p:cNvSpPr>
          <p:nvPr>
            <p:ph type="sldNum" sz="quarter" idx="20"/>
          </p:nvPr>
        </p:nvSpPr>
        <p:spPr/>
        <p:txBody>
          <a:bodyPr/>
          <a:lstStyle>
            <a:lvl1pPr>
              <a:defRPr>
                <a:solidFill>
                  <a:schemeClr val="bg1">
                    <a:lumMod val="75000"/>
                  </a:schemeClr>
                </a:solidFill>
              </a:defRPr>
            </a:lvl1pPr>
          </a:lstStyle>
          <a:p>
            <a:fld id="{01739DD0-F806-4874-9AB9-E8A8D4F05468}" type="slidenum">
              <a:rPr lang="da-DK" smtClean="0"/>
              <a:pPr/>
              <a:t>‹nr.›</a:t>
            </a:fld>
            <a:endParaRPr lang="da-DK" dirty="0"/>
          </a:p>
        </p:txBody>
      </p:sp>
    </p:spTree>
    <p:extLst>
      <p:ext uri="{BB962C8B-B14F-4D97-AF65-F5344CB8AC3E}">
        <p14:creationId xmlns:p14="http://schemas.microsoft.com/office/powerpoint/2010/main" val="546118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dsside / 1 spalt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620418-ACB6-47D5-AEAC-2BFD930629EA}"/>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el 1">
            <a:extLst>
              <a:ext uri="{FF2B5EF4-FFF2-40B4-BE49-F238E27FC236}">
                <a16:creationId xmlns:a16="http://schemas.microsoft.com/office/drawing/2014/main" id="{2E34A431-FE01-40BD-8691-F16C4B665F9E}"/>
              </a:ext>
            </a:extLst>
          </p:cNvPr>
          <p:cNvSpPr>
            <a:spLocks noGrp="1"/>
          </p:cNvSpPr>
          <p:nvPr>
            <p:ph type="title"/>
          </p:nvPr>
        </p:nvSpPr>
        <p:spPr>
          <a:xfrm>
            <a:off x="672000" y="960001"/>
            <a:ext cx="11040000" cy="600000"/>
          </a:xfrm>
        </p:spPr>
        <p:txBody>
          <a:bodyPr/>
          <a:lstStyle/>
          <a:p>
            <a:r>
              <a:rPr lang="da-DK" dirty="0"/>
              <a:t>Klik for at redigere titeltypografien i masteren</a:t>
            </a:r>
          </a:p>
        </p:txBody>
      </p:sp>
      <p:sp>
        <p:nvSpPr>
          <p:cNvPr id="7" name="Pladsholder til dato 6">
            <a:extLst>
              <a:ext uri="{FF2B5EF4-FFF2-40B4-BE49-F238E27FC236}">
                <a16:creationId xmlns:a16="http://schemas.microsoft.com/office/drawing/2014/main" id="{DB701981-157D-4904-AD87-4D2430CA9BFE}"/>
              </a:ext>
            </a:extLst>
          </p:cNvPr>
          <p:cNvSpPr>
            <a:spLocks noGrp="1"/>
          </p:cNvSpPr>
          <p:nvPr>
            <p:ph type="dt" sz="half" idx="18"/>
          </p:nvPr>
        </p:nvSpPr>
        <p:spPr/>
        <p:txBody>
          <a:bodyPr/>
          <a:lstStyle/>
          <a:p>
            <a:fld id="{22BD6EA9-0E38-457C-9F54-A8B38EA13AB1}" type="datetime1">
              <a:rPr lang="da-DK" smtClean="0"/>
              <a:t>13-02-2023</a:t>
            </a:fld>
            <a:endParaRPr lang="da-DK" sz="1200" dirty="0"/>
          </a:p>
        </p:txBody>
      </p:sp>
      <p:sp>
        <p:nvSpPr>
          <p:cNvPr id="9" name="Pladsholder til sidefod 8">
            <a:extLst>
              <a:ext uri="{FF2B5EF4-FFF2-40B4-BE49-F238E27FC236}">
                <a16:creationId xmlns:a16="http://schemas.microsoft.com/office/drawing/2014/main" id="{6A55CC62-0E36-4EB9-9A1C-E8B6B01645DB}"/>
              </a:ext>
            </a:extLst>
          </p:cNvPr>
          <p:cNvSpPr>
            <a:spLocks noGrp="1"/>
          </p:cNvSpPr>
          <p:nvPr>
            <p:ph type="ftr" sz="quarter" idx="19"/>
          </p:nvPr>
        </p:nvSpPr>
        <p:spPr/>
        <p:txBody>
          <a:bodyPr/>
          <a:lstStyle/>
          <a:p>
            <a:r>
              <a:rPr lang="da-DK" sz="1200"/>
              <a:t>Evt. tekst i sidefod</a:t>
            </a:r>
            <a:endParaRPr lang="da-DK" sz="1200" dirty="0"/>
          </a:p>
        </p:txBody>
      </p:sp>
      <p:sp>
        <p:nvSpPr>
          <p:cNvPr id="10" name="Pladsholder til slidenummer 9">
            <a:extLst>
              <a:ext uri="{FF2B5EF4-FFF2-40B4-BE49-F238E27FC236}">
                <a16:creationId xmlns:a16="http://schemas.microsoft.com/office/drawing/2014/main" id="{C1415B2E-9FD7-4DE0-9E10-70C12BF15223}"/>
              </a:ext>
            </a:extLst>
          </p:cNvPr>
          <p:cNvSpPr>
            <a:spLocks noGrp="1"/>
          </p:cNvSpPr>
          <p:nvPr>
            <p:ph type="sldNum" sz="quarter" idx="20"/>
          </p:nvPr>
        </p:nvSpPr>
        <p:spPr/>
        <p:txBody>
          <a:bodyPr/>
          <a:lstStyle/>
          <a:p>
            <a:pPr algn="r"/>
            <a:fld id="{01739DD0-F806-4874-9AB9-E8A8D4F05468}" type="slidenum">
              <a:rPr lang="da-DK" smtClean="0"/>
              <a:pPr/>
              <a:t>‹nr.›</a:t>
            </a:fld>
            <a:endParaRPr lang="da-DK" dirty="0"/>
          </a:p>
        </p:txBody>
      </p:sp>
      <p:sp>
        <p:nvSpPr>
          <p:cNvPr id="14" name="Pladsholder til indhold 13">
            <a:extLst>
              <a:ext uri="{FF2B5EF4-FFF2-40B4-BE49-F238E27FC236}">
                <a16:creationId xmlns:a16="http://schemas.microsoft.com/office/drawing/2014/main" id="{9588A851-5250-4E37-990C-4826EA6C3024}"/>
              </a:ext>
            </a:extLst>
          </p:cNvPr>
          <p:cNvSpPr>
            <a:spLocks noGrp="1"/>
          </p:cNvSpPr>
          <p:nvPr>
            <p:ph sz="quarter" idx="21"/>
          </p:nvPr>
        </p:nvSpPr>
        <p:spPr>
          <a:xfrm>
            <a:off x="672000" y="1584000"/>
            <a:ext cx="11040000" cy="4560000"/>
          </a:xfrm>
        </p:spPr>
        <p:txBody>
          <a:bodyPr>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370246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ddd">
    <p:spTree>
      <p:nvGrpSpPr>
        <p:cNvPr id="1" name=""/>
        <p:cNvGrpSpPr/>
        <p:nvPr/>
      </p:nvGrpSpPr>
      <p:grpSpPr>
        <a:xfrm>
          <a:off x="0" y="0"/>
          <a:ext cx="0" cy="0"/>
          <a:chOff x="0" y="0"/>
          <a:chExt cx="0" cy="0"/>
        </a:xfrm>
      </p:grpSpPr>
      <p:sp>
        <p:nvSpPr>
          <p:cNvPr id="7" name="Content Placeholder 2"/>
          <p:cNvSpPr>
            <a:spLocks noGrp="1"/>
          </p:cNvSpPr>
          <p:nvPr>
            <p:ph idx="1"/>
          </p:nvPr>
        </p:nvSpPr>
        <p:spPr>
          <a:xfrm>
            <a:off x="672000" y="1584000"/>
            <a:ext cx="11040000" cy="4560000"/>
          </a:xfrm>
          <a:prstGeom prst="rect">
            <a:avLst/>
          </a:prstGeom>
        </p:spPr>
        <p:txBody>
          <a:bodyPr numCol="2">
            <a:normAutofit/>
          </a:bodyPr>
          <a:lstStyle>
            <a:lvl1pPr marL="0" indent="0">
              <a:buFont typeface="Arial"/>
              <a:buNone/>
              <a:defRPr sz="2667">
                <a:latin typeface="+mn-lt"/>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6" name="Titel 1">
            <a:extLst>
              <a:ext uri="{FF2B5EF4-FFF2-40B4-BE49-F238E27FC236}">
                <a16:creationId xmlns:a16="http://schemas.microsoft.com/office/drawing/2014/main" id="{02625233-99E3-43E4-A04E-49C7979C02F2}"/>
              </a:ext>
            </a:extLst>
          </p:cNvPr>
          <p:cNvSpPr>
            <a:spLocks noGrp="1"/>
          </p:cNvSpPr>
          <p:nvPr>
            <p:ph type="title"/>
          </p:nvPr>
        </p:nvSpPr>
        <p:spPr>
          <a:xfrm>
            <a:off x="672000" y="960001"/>
            <a:ext cx="11040000" cy="600000"/>
          </a:xfrm>
        </p:spPr>
        <p:txBody>
          <a:bodyPr/>
          <a:lstStyle/>
          <a:p>
            <a:r>
              <a:rPr lang="da-DK" dirty="0"/>
              <a:t>Klik for at redigere titeltypografien i masteren</a:t>
            </a:r>
          </a:p>
        </p:txBody>
      </p:sp>
      <p:sp>
        <p:nvSpPr>
          <p:cNvPr id="2" name="Rectangle 4">
            <a:extLst>
              <a:ext uri="{FF2B5EF4-FFF2-40B4-BE49-F238E27FC236}">
                <a16:creationId xmlns:a16="http://schemas.microsoft.com/office/drawing/2014/main" id="{2B9856D3-E4AE-46AE-8951-38E89BEA6181}"/>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ladsholder til dato 10">
            <a:extLst>
              <a:ext uri="{FF2B5EF4-FFF2-40B4-BE49-F238E27FC236}">
                <a16:creationId xmlns:a16="http://schemas.microsoft.com/office/drawing/2014/main" id="{0E1B6B07-2372-47DB-9CA0-40A7B860A864}"/>
              </a:ext>
            </a:extLst>
          </p:cNvPr>
          <p:cNvSpPr>
            <a:spLocks noGrp="1"/>
          </p:cNvSpPr>
          <p:nvPr>
            <p:ph type="dt" sz="half" idx="10"/>
          </p:nvPr>
        </p:nvSpPr>
        <p:spPr/>
        <p:txBody>
          <a:bodyPr/>
          <a:lstStyle/>
          <a:p>
            <a:fld id="{DC0743DA-EAC2-4891-AB2C-D82709B4D8C7}" type="datetime1">
              <a:rPr lang="da-DK" smtClean="0"/>
              <a:t>13-02-2023</a:t>
            </a:fld>
            <a:endParaRPr lang="da-DK" sz="1200" dirty="0"/>
          </a:p>
        </p:txBody>
      </p:sp>
      <p:sp>
        <p:nvSpPr>
          <p:cNvPr id="12" name="Pladsholder til sidefod 11">
            <a:extLst>
              <a:ext uri="{FF2B5EF4-FFF2-40B4-BE49-F238E27FC236}">
                <a16:creationId xmlns:a16="http://schemas.microsoft.com/office/drawing/2014/main" id="{34CAFC7F-11AB-4BE0-BC87-D9450D6F630B}"/>
              </a:ext>
            </a:extLst>
          </p:cNvPr>
          <p:cNvSpPr>
            <a:spLocks noGrp="1"/>
          </p:cNvSpPr>
          <p:nvPr>
            <p:ph type="ftr" sz="quarter" idx="11"/>
          </p:nvPr>
        </p:nvSpPr>
        <p:spPr/>
        <p:txBody>
          <a:bodyPr/>
          <a:lstStyle/>
          <a:p>
            <a:r>
              <a:rPr lang="da-DK" sz="1200"/>
              <a:t>Evt. tekst i sidefod</a:t>
            </a:r>
            <a:endParaRPr lang="da-DK" sz="1200" dirty="0"/>
          </a:p>
        </p:txBody>
      </p:sp>
      <p:sp>
        <p:nvSpPr>
          <p:cNvPr id="13" name="Pladsholder til slidenummer 12">
            <a:extLst>
              <a:ext uri="{FF2B5EF4-FFF2-40B4-BE49-F238E27FC236}">
                <a16:creationId xmlns:a16="http://schemas.microsoft.com/office/drawing/2014/main" id="{FCBFF91D-1CC4-4F66-BD20-880EF3687A7A}"/>
              </a:ext>
            </a:extLst>
          </p:cNvPr>
          <p:cNvSpPr>
            <a:spLocks noGrp="1"/>
          </p:cNvSpPr>
          <p:nvPr>
            <p:ph type="sldNum" sz="quarter" idx="12"/>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1788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sside / 2 spalter">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2ABF77E-DC0A-4A4E-B660-14437EEAB14F}"/>
              </a:ext>
            </a:extLst>
          </p:cNvPr>
          <p:cNvSpPr>
            <a:spLocks noGrp="1"/>
          </p:cNvSpPr>
          <p:nvPr>
            <p:ph type="title"/>
          </p:nvPr>
        </p:nvSpPr>
        <p:spPr>
          <a:xfrm>
            <a:off x="672000" y="960001"/>
            <a:ext cx="11040000" cy="600000"/>
          </a:xfrm>
        </p:spPr>
        <p:txBody>
          <a:bodyPr/>
          <a:lstStyle/>
          <a:p>
            <a:r>
              <a:rPr lang="da-DK" dirty="0"/>
              <a:t>Klik for at redigere titeltypografien i masteren</a:t>
            </a:r>
          </a:p>
        </p:txBody>
      </p:sp>
      <p:sp>
        <p:nvSpPr>
          <p:cNvPr id="2" name="Rectangle 4">
            <a:extLst>
              <a:ext uri="{FF2B5EF4-FFF2-40B4-BE49-F238E27FC236}">
                <a16:creationId xmlns:a16="http://schemas.microsoft.com/office/drawing/2014/main" id="{C1B1B34C-BC59-4844-A0DA-D4F008D697EE}"/>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Pladsholder til dato 14">
            <a:extLst>
              <a:ext uri="{FF2B5EF4-FFF2-40B4-BE49-F238E27FC236}">
                <a16:creationId xmlns:a16="http://schemas.microsoft.com/office/drawing/2014/main" id="{362F3620-BE9B-456E-95AA-0822021EC6A2}"/>
              </a:ext>
            </a:extLst>
          </p:cNvPr>
          <p:cNvSpPr>
            <a:spLocks noGrp="1"/>
          </p:cNvSpPr>
          <p:nvPr>
            <p:ph type="dt" sz="half" idx="12"/>
          </p:nvPr>
        </p:nvSpPr>
        <p:spPr/>
        <p:txBody>
          <a:bodyPr/>
          <a:lstStyle/>
          <a:p>
            <a:fld id="{B4F0C077-7D33-4623-B085-0728D8F947C1}" type="datetime1">
              <a:rPr lang="da-DK" smtClean="0"/>
              <a:t>13-02-2023</a:t>
            </a:fld>
            <a:endParaRPr lang="da-DK" sz="1200" dirty="0"/>
          </a:p>
        </p:txBody>
      </p:sp>
      <p:sp>
        <p:nvSpPr>
          <p:cNvPr id="16" name="Pladsholder til sidefod 15">
            <a:extLst>
              <a:ext uri="{FF2B5EF4-FFF2-40B4-BE49-F238E27FC236}">
                <a16:creationId xmlns:a16="http://schemas.microsoft.com/office/drawing/2014/main" id="{FA6FB225-C285-4BCD-817F-91B3A64842B9}"/>
              </a:ext>
            </a:extLst>
          </p:cNvPr>
          <p:cNvSpPr>
            <a:spLocks noGrp="1"/>
          </p:cNvSpPr>
          <p:nvPr>
            <p:ph type="ftr" sz="quarter" idx="13"/>
          </p:nvPr>
        </p:nvSpPr>
        <p:spPr/>
        <p:txBody>
          <a:bodyPr/>
          <a:lstStyle/>
          <a:p>
            <a:r>
              <a:rPr lang="da-DK" sz="1200"/>
              <a:t>Evt. tekst i sidefod</a:t>
            </a:r>
            <a:endParaRPr lang="da-DK" sz="1200" dirty="0"/>
          </a:p>
        </p:txBody>
      </p:sp>
      <p:sp>
        <p:nvSpPr>
          <p:cNvPr id="17" name="Pladsholder til slidenummer 16">
            <a:extLst>
              <a:ext uri="{FF2B5EF4-FFF2-40B4-BE49-F238E27FC236}">
                <a16:creationId xmlns:a16="http://schemas.microsoft.com/office/drawing/2014/main" id="{73C18F37-8FBA-4826-A1A1-795E55862B7B}"/>
              </a:ext>
            </a:extLst>
          </p:cNvPr>
          <p:cNvSpPr>
            <a:spLocks noGrp="1"/>
          </p:cNvSpPr>
          <p:nvPr>
            <p:ph type="sldNum" sz="quarter" idx="14"/>
          </p:nvPr>
        </p:nvSpPr>
        <p:spPr/>
        <p:txBody>
          <a:bodyPr/>
          <a:lstStyle/>
          <a:p>
            <a:pPr algn="r"/>
            <a:fld id="{01739DD0-F806-4874-9AB9-E8A8D4F05468}" type="slidenum">
              <a:rPr lang="da-DK" smtClean="0"/>
              <a:pPr/>
              <a:t>‹nr.›</a:t>
            </a:fld>
            <a:endParaRPr lang="da-DK" dirty="0"/>
          </a:p>
        </p:txBody>
      </p:sp>
      <p:sp>
        <p:nvSpPr>
          <p:cNvPr id="19" name="Pladsholder til indhold 18">
            <a:extLst>
              <a:ext uri="{FF2B5EF4-FFF2-40B4-BE49-F238E27FC236}">
                <a16:creationId xmlns:a16="http://schemas.microsoft.com/office/drawing/2014/main" id="{1C5E0349-16EB-44E8-8AD4-0F169CFBD770}"/>
              </a:ext>
            </a:extLst>
          </p:cNvPr>
          <p:cNvSpPr>
            <a:spLocks noGrp="1"/>
          </p:cNvSpPr>
          <p:nvPr>
            <p:ph sz="quarter" idx="15"/>
          </p:nvPr>
        </p:nvSpPr>
        <p:spPr>
          <a:xfrm>
            <a:off x="672000" y="1584513"/>
            <a:ext cx="5424000" cy="45600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0" name="Pladsholder til indhold 18">
            <a:extLst>
              <a:ext uri="{FF2B5EF4-FFF2-40B4-BE49-F238E27FC236}">
                <a16:creationId xmlns:a16="http://schemas.microsoft.com/office/drawing/2014/main" id="{B0DADD3A-00E7-4096-AADB-97064BEF643D}"/>
              </a:ext>
            </a:extLst>
          </p:cNvPr>
          <p:cNvSpPr>
            <a:spLocks noGrp="1"/>
          </p:cNvSpPr>
          <p:nvPr>
            <p:ph sz="quarter" idx="16"/>
          </p:nvPr>
        </p:nvSpPr>
        <p:spPr>
          <a:xfrm>
            <a:off x="6288000" y="1584000"/>
            <a:ext cx="5424000" cy="45600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280516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holdsside / Tekst + billede 1">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6288000" y="1584000"/>
            <a:ext cx="5424000" cy="4560000"/>
          </a:xfrm>
          <a:prstGeom prst="rect">
            <a:avLst/>
          </a:prstGeom>
        </p:spPr>
        <p:txBody>
          <a:bodyPr vert="horz">
            <a:normAutofit/>
          </a:bodyPr>
          <a:lstStyle>
            <a:lvl1pPr marL="0" indent="0" algn="ctr">
              <a:buNone/>
              <a:defRPr sz="2667">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15" name="Content Placeholder 2"/>
          <p:cNvSpPr>
            <a:spLocks noGrp="1"/>
          </p:cNvSpPr>
          <p:nvPr>
            <p:ph idx="1"/>
          </p:nvPr>
        </p:nvSpPr>
        <p:spPr>
          <a:xfrm>
            <a:off x="672000" y="1584000"/>
            <a:ext cx="5424000" cy="4560000"/>
          </a:xfrm>
          <a:prstGeom prst="rect">
            <a:avLst/>
          </a:prstGeom>
        </p:spPr>
        <p:txBody>
          <a:bodyPr numCol="1">
            <a:normAutofit/>
          </a:bodyPr>
          <a:lstStyle>
            <a:lvl1pPr marL="0" indent="0">
              <a:buFont typeface="Arial"/>
              <a:buNone/>
              <a:defRPr sz="2667">
                <a:latin typeface="+mn-lt"/>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2" name="Rectangle 4">
            <a:extLst>
              <a:ext uri="{FF2B5EF4-FFF2-40B4-BE49-F238E27FC236}">
                <a16:creationId xmlns:a16="http://schemas.microsoft.com/office/drawing/2014/main" id="{CFA10DB2-5664-4D06-B6C1-BD1CD8D1FD97}"/>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el 1">
            <a:extLst>
              <a:ext uri="{FF2B5EF4-FFF2-40B4-BE49-F238E27FC236}">
                <a16:creationId xmlns:a16="http://schemas.microsoft.com/office/drawing/2014/main" id="{FFECCA1A-EF7E-45D5-B02D-43442FF45FA6}"/>
              </a:ext>
            </a:extLst>
          </p:cNvPr>
          <p:cNvSpPr>
            <a:spLocks noGrp="1"/>
          </p:cNvSpPr>
          <p:nvPr>
            <p:ph type="title"/>
          </p:nvPr>
        </p:nvSpPr>
        <p:spPr>
          <a:xfrm>
            <a:off x="672000" y="960001"/>
            <a:ext cx="11040000" cy="600000"/>
          </a:xfrm>
        </p:spPr>
        <p:txBody>
          <a:bodyPr/>
          <a:lstStyle/>
          <a:p>
            <a:r>
              <a:rPr lang="da-DK" dirty="0"/>
              <a:t>Klik for at redigere titeltypografien i masteren</a:t>
            </a:r>
          </a:p>
        </p:txBody>
      </p:sp>
      <p:sp>
        <p:nvSpPr>
          <p:cNvPr id="6" name="Pladsholder til dato 5">
            <a:extLst>
              <a:ext uri="{FF2B5EF4-FFF2-40B4-BE49-F238E27FC236}">
                <a16:creationId xmlns:a16="http://schemas.microsoft.com/office/drawing/2014/main" id="{38C2D0EB-314B-40BC-82F4-D67123AEA576}"/>
              </a:ext>
            </a:extLst>
          </p:cNvPr>
          <p:cNvSpPr>
            <a:spLocks noGrp="1"/>
          </p:cNvSpPr>
          <p:nvPr>
            <p:ph type="dt" sz="half" idx="18"/>
          </p:nvPr>
        </p:nvSpPr>
        <p:spPr/>
        <p:txBody>
          <a:bodyPr/>
          <a:lstStyle/>
          <a:p>
            <a:fld id="{3DCABA5E-3629-45D4-9CAA-2E32EDFCC403}" type="datetime1">
              <a:rPr lang="da-DK" smtClean="0"/>
              <a:t>13-02-2023</a:t>
            </a:fld>
            <a:endParaRPr lang="da-DK" sz="1200" dirty="0"/>
          </a:p>
        </p:txBody>
      </p:sp>
      <p:sp>
        <p:nvSpPr>
          <p:cNvPr id="7" name="Pladsholder til sidefod 6">
            <a:extLst>
              <a:ext uri="{FF2B5EF4-FFF2-40B4-BE49-F238E27FC236}">
                <a16:creationId xmlns:a16="http://schemas.microsoft.com/office/drawing/2014/main" id="{ACB6A486-F33E-4908-B4DB-1026296D6374}"/>
              </a:ext>
            </a:extLst>
          </p:cNvPr>
          <p:cNvSpPr>
            <a:spLocks noGrp="1"/>
          </p:cNvSpPr>
          <p:nvPr>
            <p:ph type="ftr" sz="quarter" idx="19"/>
          </p:nvPr>
        </p:nvSpPr>
        <p:spPr/>
        <p:txBody>
          <a:bodyPr/>
          <a:lstStyle/>
          <a:p>
            <a:r>
              <a:rPr lang="da-DK" sz="1200"/>
              <a:t>Evt. tekst i sidefod</a:t>
            </a:r>
            <a:endParaRPr lang="da-DK" sz="1200" dirty="0"/>
          </a:p>
        </p:txBody>
      </p:sp>
      <p:sp>
        <p:nvSpPr>
          <p:cNvPr id="10" name="Pladsholder til slidenummer 9">
            <a:extLst>
              <a:ext uri="{FF2B5EF4-FFF2-40B4-BE49-F238E27FC236}">
                <a16:creationId xmlns:a16="http://schemas.microsoft.com/office/drawing/2014/main" id="{808D3C0C-D78F-4405-9276-AF61BA64699E}"/>
              </a:ext>
            </a:extLst>
          </p:cNvPr>
          <p:cNvSpPr>
            <a:spLocks noGrp="1"/>
          </p:cNvSpPr>
          <p:nvPr>
            <p:ph type="sldNum" sz="quarter" idx="20"/>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3591764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holdsside / Tekst + billede 2">
    <p:spTree>
      <p:nvGrpSpPr>
        <p:cNvPr id="1" name=""/>
        <p:cNvGrpSpPr/>
        <p:nvPr/>
      </p:nvGrpSpPr>
      <p:grpSpPr>
        <a:xfrm>
          <a:off x="0" y="0"/>
          <a:ext cx="0" cy="0"/>
          <a:chOff x="0" y="0"/>
          <a:chExt cx="0" cy="0"/>
        </a:xfrm>
      </p:grpSpPr>
      <p:sp>
        <p:nvSpPr>
          <p:cNvPr id="10" name="Picture Placeholder 2"/>
          <p:cNvSpPr>
            <a:spLocks noGrp="1"/>
          </p:cNvSpPr>
          <p:nvPr>
            <p:ph type="pic" sz="quarter" idx="17"/>
          </p:nvPr>
        </p:nvSpPr>
        <p:spPr>
          <a:xfrm>
            <a:off x="4374921" y="1584000"/>
            <a:ext cx="7336700" cy="4560000"/>
          </a:xfrm>
          <a:prstGeom prst="rect">
            <a:avLst/>
          </a:prstGeom>
        </p:spPr>
        <p:txBody>
          <a:bodyPr vert="horz">
            <a:normAutofit/>
          </a:bodyPr>
          <a:lstStyle>
            <a:lvl1pPr marL="0" indent="0" algn="ctr">
              <a:buNone/>
              <a:defRPr sz="2667">
                <a:latin typeface="+mn-lt"/>
                <a:cs typeface="Helvetica" panose="020B0604020202020204" pitchFamily="34" charset="0"/>
              </a:defRPr>
            </a:lvl1pPr>
          </a:lstStyle>
          <a:p>
            <a:endParaRPr lang="da-DK" dirty="0"/>
          </a:p>
          <a:p>
            <a:endParaRPr lang="da-DK" dirty="0"/>
          </a:p>
          <a:p>
            <a:endParaRPr lang="da-DK" dirty="0"/>
          </a:p>
          <a:p>
            <a:endParaRPr lang="da-DK" dirty="0"/>
          </a:p>
          <a:p>
            <a:r>
              <a:rPr lang="da-DK" dirty="0"/>
              <a:t>Indsæt billede</a:t>
            </a:r>
          </a:p>
        </p:txBody>
      </p:sp>
      <p:sp>
        <p:nvSpPr>
          <p:cNvPr id="6" name="Content Placeholder 2"/>
          <p:cNvSpPr>
            <a:spLocks noGrp="1"/>
          </p:cNvSpPr>
          <p:nvPr>
            <p:ph idx="1"/>
          </p:nvPr>
        </p:nvSpPr>
        <p:spPr>
          <a:xfrm>
            <a:off x="672000" y="1584000"/>
            <a:ext cx="3600000" cy="4560000"/>
          </a:xfrm>
          <a:prstGeom prst="rect">
            <a:avLst/>
          </a:prstGeom>
        </p:spPr>
        <p:txBody>
          <a:bodyPr numCol="1">
            <a:normAutofit/>
          </a:bodyPr>
          <a:lstStyle>
            <a:lvl1pPr marL="0" indent="0">
              <a:buFont typeface="Arial"/>
              <a:buNone/>
              <a:defRPr sz="2667">
                <a:latin typeface="+mn-lt"/>
                <a:cs typeface="Helvetica" panose="020B0604020202020204" pitchFamily="34" charset="0"/>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2" name="Rectangle 4">
            <a:extLst>
              <a:ext uri="{FF2B5EF4-FFF2-40B4-BE49-F238E27FC236}">
                <a16:creationId xmlns:a16="http://schemas.microsoft.com/office/drawing/2014/main" id="{6CD82518-1C9C-4C56-91BF-57E0EFBB64D3}"/>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el 1">
            <a:extLst>
              <a:ext uri="{FF2B5EF4-FFF2-40B4-BE49-F238E27FC236}">
                <a16:creationId xmlns:a16="http://schemas.microsoft.com/office/drawing/2014/main" id="{F9D253DA-BA6F-49C1-B5C3-5F30F9D196A5}"/>
              </a:ext>
            </a:extLst>
          </p:cNvPr>
          <p:cNvSpPr>
            <a:spLocks noGrp="1"/>
          </p:cNvSpPr>
          <p:nvPr>
            <p:ph type="title"/>
          </p:nvPr>
        </p:nvSpPr>
        <p:spPr>
          <a:xfrm>
            <a:off x="672000" y="960001"/>
            <a:ext cx="11040000" cy="600000"/>
          </a:xfrm>
        </p:spPr>
        <p:txBody>
          <a:bodyPr/>
          <a:lstStyle/>
          <a:p>
            <a:r>
              <a:rPr lang="da-DK" dirty="0"/>
              <a:t>Klik for at redigere titeltypografien i masteren</a:t>
            </a:r>
          </a:p>
        </p:txBody>
      </p:sp>
      <p:sp>
        <p:nvSpPr>
          <p:cNvPr id="7" name="Pladsholder til dato 6">
            <a:extLst>
              <a:ext uri="{FF2B5EF4-FFF2-40B4-BE49-F238E27FC236}">
                <a16:creationId xmlns:a16="http://schemas.microsoft.com/office/drawing/2014/main" id="{159AF117-C962-42C3-B607-0DA5F68D1A7A}"/>
              </a:ext>
            </a:extLst>
          </p:cNvPr>
          <p:cNvSpPr>
            <a:spLocks noGrp="1"/>
          </p:cNvSpPr>
          <p:nvPr>
            <p:ph type="dt" sz="half" idx="18"/>
          </p:nvPr>
        </p:nvSpPr>
        <p:spPr/>
        <p:txBody>
          <a:bodyPr/>
          <a:lstStyle/>
          <a:p>
            <a:fld id="{33924CCF-6FD7-4CD1-8D2B-A1DF3CD8B2C4}" type="datetime1">
              <a:rPr lang="da-DK" smtClean="0"/>
              <a:t>13-02-2023</a:t>
            </a:fld>
            <a:endParaRPr lang="da-DK" sz="1200" dirty="0"/>
          </a:p>
        </p:txBody>
      </p:sp>
      <p:sp>
        <p:nvSpPr>
          <p:cNvPr id="8" name="Pladsholder til sidefod 7">
            <a:extLst>
              <a:ext uri="{FF2B5EF4-FFF2-40B4-BE49-F238E27FC236}">
                <a16:creationId xmlns:a16="http://schemas.microsoft.com/office/drawing/2014/main" id="{A872E65D-371D-467C-B8A6-176E1F47BCDF}"/>
              </a:ext>
            </a:extLst>
          </p:cNvPr>
          <p:cNvSpPr>
            <a:spLocks noGrp="1"/>
          </p:cNvSpPr>
          <p:nvPr>
            <p:ph type="ftr" sz="quarter" idx="19"/>
          </p:nvPr>
        </p:nvSpPr>
        <p:spPr/>
        <p:txBody>
          <a:bodyPr/>
          <a:lstStyle/>
          <a:p>
            <a:r>
              <a:rPr lang="da-DK" sz="1200"/>
              <a:t>Evt. tekst i sidefod</a:t>
            </a:r>
            <a:endParaRPr lang="da-DK" sz="1200" dirty="0"/>
          </a:p>
        </p:txBody>
      </p:sp>
      <p:sp>
        <p:nvSpPr>
          <p:cNvPr id="11" name="Pladsholder til slidenummer 10">
            <a:extLst>
              <a:ext uri="{FF2B5EF4-FFF2-40B4-BE49-F238E27FC236}">
                <a16:creationId xmlns:a16="http://schemas.microsoft.com/office/drawing/2014/main" id="{23FB95E9-9ADF-4345-A70C-28555B43079B}"/>
              </a:ext>
            </a:extLst>
          </p:cNvPr>
          <p:cNvSpPr>
            <a:spLocks noGrp="1"/>
          </p:cNvSpPr>
          <p:nvPr>
            <p:ph type="sldNum" sz="quarter" idx="20"/>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1145857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dholdsside / billeder x 2">
    <p:spTree>
      <p:nvGrpSpPr>
        <p:cNvPr id="1" name=""/>
        <p:cNvGrpSpPr/>
        <p:nvPr/>
      </p:nvGrpSpPr>
      <p:grpSpPr>
        <a:xfrm>
          <a:off x="0" y="0"/>
          <a:ext cx="0" cy="0"/>
          <a:chOff x="0" y="0"/>
          <a:chExt cx="0" cy="0"/>
        </a:xfrm>
      </p:grpSpPr>
      <p:sp>
        <p:nvSpPr>
          <p:cNvPr id="13" name="Picture Placeholder 2"/>
          <p:cNvSpPr>
            <a:spLocks noGrp="1"/>
          </p:cNvSpPr>
          <p:nvPr>
            <p:ph type="pic" sz="quarter" idx="17"/>
          </p:nvPr>
        </p:nvSpPr>
        <p:spPr>
          <a:xfrm>
            <a:off x="6288000" y="1632000"/>
            <a:ext cx="5424000" cy="4560000"/>
          </a:xfrm>
          <a:prstGeom prst="rect">
            <a:avLst/>
          </a:prstGeom>
        </p:spPr>
        <p:txBody>
          <a:bodyPr vert="horz">
            <a:normAutofit/>
          </a:bodyPr>
          <a:lstStyle>
            <a:lvl1pPr marL="0" indent="0" algn="ctr">
              <a:buNone/>
              <a:defRPr sz="2667">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14" name="Picture Placeholder 2"/>
          <p:cNvSpPr>
            <a:spLocks noGrp="1"/>
          </p:cNvSpPr>
          <p:nvPr>
            <p:ph type="pic" sz="quarter" idx="20"/>
          </p:nvPr>
        </p:nvSpPr>
        <p:spPr>
          <a:xfrm>
            <a:off x="672000" y="1632000"/>
            <a:ext cx="5424000" cy="4560000"/>
          </a:xfrm>
          <a:prstGeom prst="rect">
            <a:avLst/>
          </a:prstGeom>
        </p:spPr>
        <p:txBody>
          <a:bodyPr vert="horz">
            <a:normAutofit/>
          </a:bodyPr>
          <a:lstStyle>
            <a:lvl1pPr marL="0" indent="0" algn="ctr">
              <a:buNone/>
              <a:defRPr sz="2667">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2" name="Rectangle 4">
            <a:extLst>
              <a:ext uri="{FF2B5EF4-FFF2-40B4-BE49-F238E27FC236}">
                <a16:creationId xmlns:a16="http://schemas.microsoft.com/office/drawing/2014/main" id="{99E68EF2-341E-492F-9ED0-1E5D417AEA8F}"/>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el 1">
            <a:extLst>
              <a:ext uri="{FF2B5EF4-FFF2-40B4-BE49-F238E27FC236}">
                <a16:creationId xmlns:a16="http://schemas.microsoft.com/office/drawing/2014/main" id="{3AECC0D0-258C-4026-9656-1C028987CEAF}"/>
              </a:ext>
            </a:extLst>
          </p:cNvPr>
          <p:cNvSpPr>
            <a:spLocks noGrp="1"/>
          </p:cNvSpPr>
          <p:nvPr>
            <p:ph type="title"/>
          </p:nvPr>
        </p:nvSpPr>
        <p:spPr>
          <a:xfrm>
            <a:off x="672000" y="960001"/>
            <a:ext cx="11040000" cy="600000"/>
          </a:xfrm>
        </p:spPr>
        <p:txBody>
          <a:bodyPr/>
          <a:lstStyle/>
          <a:p>
            <a:r>
              <a:rPr lang="da-DK" dirty="0"/>
              <a:t>Klik for at redigere titeltypografien i masteren</a:t>
            </a:r>
          </a:p>
        </p:txBody>
      </p:sp>
      <p:sp>
        <p:nvSpPr>
          <p:cNvPr id="6" name="Pladsholder til dato 5">
            <a:extLst>
              <a:ext uri="{FF2B5EF4-FFF2-40B4-BE49-F238E27FC236}">
                <a16:creationId xmlns:a16="http://schemas.microsoft.com/office/drawing/2014/main" id="{2B974660-66FF-44A1-B1BA-DE47B1236CD6}"/>
              </a:ext>
            </a:extLst>
          </p:cNvPr>
          <p:cNvSpPr>
            <a:spLocks noGrp="1"/>
          </p:cNvSpPr>
          <p:nvPr>
            <p:ph type="dt" sz="half" idx="21"/>
          </p:nvPr>
        </p:nvSpPr>
        <p:spPr/>
        <p:txBody>
          <a:bodyPr/>
          <a:lstStyle/>
          <a:p>
            <a:fld id="{EA0AE238-C0AE-4F77-9C99-78A98FED9B19}" type="datetime1">
              <a:rPr lang="da-DK" smtClean="0"/>
              <a:t>13-02-2023</a:t>
            </a:fld>
            <a:endParaRPr lang="da-DK" sz="1200" dirty="0"/>
          </a:p>
        </p:txBody>
      </p:sp>
      <p:sp>
        <p:nvSpPr>
          <p:cNvPr id="7" name="Pladsholder til sidefod 6">
            <a:extLst>
              <a:ext uri="{FF2B5EF4-FFF2-40B4-BE49-F238E27FC236}">
                <a16:creationId xmlns:a16="http://schemas.microsoft.com/office/drawing/2014/main" id="{58074D7F-5A30-43AF-9D0F-BE8555EEC30E}"/>
              </a:ext>
            </a:extLst>
          </p:cNvPr>
          <p:cNvSpPr>
            <a:spLocks noGrp="1"/>
          </p:cNvSpPr>
          <p:nvPr>
            <p:ph type="ftr" sz="quarter" idx="22"/>
          </p:nvPr>
        </p:nvSpPr>
        <p:spPr/>
        <p:txBody>
          <a:bodyPr/>
          <a:lstStyle/>
          <a:p>
            <a:r>
              <a:rPr lang="da-DK" sz="1200"/>
              <a:t>Evt. tekst i sidefod</a:t>
            </a:r>
            <a:endParaRPr lang="da-DK" sz="1200" dirty="0"/>
          </a:p>
        </p:txBody>
      </p:sp>
      <p:sp>
        <p:nvSpPr>
          <p:cNvPr id="9" name="Pladsholder til slidenummer 8">
            <a:extLst>
              <a:ext uri="{FF2B5EF4-FFF2-40B4-BE49-F238E27FC236}">
                <a16:creationId xmlns:a16="http://schemas.microsoft.com/office/drawing/2014/main" id="{95E3D91F-4764-4CBC-B34E-E9CBD5EE5D0D}"/>
              </a:ext>
            </a:extLst>
          </p:cNvPr>
          <p:cNvSpPr>
            <a:spLocks noGrp="1"/>
          </p:cNvSpPr>
          <p:nvPr>
            <p:ph type="sldNum" sz="quarter" idx="23"/>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152265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dholdsside / Overskrift + stort billede">
    <p:spTree>
      <p:nvGrpSpPr>
        <p:cNvPr id="1" name=""/>
        <p:cNvGrpSpPr/>
        <p:nvPr/>
      </p:nvGrpSpPr>
      <p:grpSpPr>
        <a:xfrm>
          <a:off x="0" y="0"/>
          <a:ext cx="0" cy="0"/>
          <a:chOff x="0" y="0"/>
          <a:chExt cx="0" cy="0"/>
        </a:xfrm>
      </p:grpSpPr>
      <p:sp>
        <p:nvSpPr>
          <p:cNvPr id="6" name="Picture Placeholder 2"/>
          <p:cNvSpPr>
            <a:spLocks noGrp="1"/>
          </p:cNvSpPr>
          <p:nvPr>
            <p:ph type="pic" sz="quarter" idx="20"/>
          </p:nvPr>
        </p:nvSpPr>
        <p:spPr>
          <a:xfrm>
            <a:off x="672000" y="1632000"/>
            <a:ext cx="11040000" cy="4560000"/>
          </a:xfrm>
          <a:prstGeom prst="rect">
            <a:avLst/>
          </a:prstGeom>
        </p:spPr>
        <p:txBody>
          <a:bodyPr vert="horz">
            <a:normAutofit/>
          </a:bodyPr>
          <a:lstStyle>
            <a:lvl1pPr marL="0" indent="0" algn="ctr">
              <a:buNone/>
              <a:defRPr sz="2667">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2" name="Rectangle 4">
            <a:extLst>
              <a:ext uri="{FF2B5EF4-FFF2-40B4-BE49-F238E27FC236}">
                <a16:creationId xmlns:a16="http://schemas.microsoft.com/office/drawing/2014/main" id="{2FDF893E-FC5F-4472-8B05-6D3D6AC613DC}"/>
              </a:ext>
            </a:extLst>
          </p:cNvPr>
          <p:cNvSpPr/>
          <p:nvPr userDrawn="1"/>
        </p:nvSpPr>
        <p:spPr>
          <a:xfrm>
            <a:off x="672000" y="1488000"/>
            <a:ext cx="480000" cy="48000"/>
          </a:xfrm>
          <a:prstGeom prst="rect">
            <a:avLst/>
          </a:prstGeom>
          <a:solidFill>
            <a:srgbClr val="088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el 1">
            <a:extLst>
              <a:ext uri="{FF2B5EF4-FFF2-40B4-BE49-F238E27FC236}">
                <a16:creationId xmlns:a16="http://schemas.microsoft.com/office/drawing/2014/main" id="{3607EEE9-189C-402C-8963-218610105F87}"/>
              </a:ext>
            </a:extLst>
          </p:cNvPr>
          <p:cNvSpPr>
            <a:spLocks noGrp="1"/>
          </p:cNvSpPr>
          <p:nvPr>
            <p:ph type="title"/>
          </p:nvPr>
        </p:nvSpPr>
        <p:spPr>
          <a:xfrm>
            <a:off x="672000" y="960001"/>
            <a:ext cx="11040000" cy="600000"/>
          </a:xfrm>
        </p:spPr>
        <p:txBody>
          <a:bodyPr/>
          <a:lstStyle/>
          <a:p>
            <a:r>
              <a:rPr lang="da-DK" dirty="0"/>
              <a:t>Klik for at redigere titeltypografien i masteren</a:t>
            </a:r>
          </a:p>
        </p:txBody>
      </p:sp>
      <p:sp>
        <p:nvSpPr>
          <p:cNvPr id="7" name="Pladsholder til dato 6">
            <a:extLst>
              <a:ext uri="{FF2B5EF4-FFF2-40B4-BE49-F238E27FC236}">
                <a16:creationId xmlns:a16="http://schemas.microsoft.com/office/drawing/2014/main" id="{467FF914-E45E-4123-B808-0075AD758E26}"/>
              </a:ext>
            </a:extLst>
          </p:cNvPr>
          <p:cNvSpPr>
            <a:spLocks noGrp="1"/>
          </p:cNvSpPr>
          <p:nvPr>
            <p:ph type="dt" sz="half" idx="21"/>
          </p:nvPr>
        </p:nvSpPr>
        <p:spPr/>
        <p:txBody>
          <a:bodyPr/>
          <a:lstStyle/>
          <a:p>
            <a:fld id="{8B41BCF3-F6D0-4E2B-AA4D-AB675533A2D2}" type="datetime1">
              <a:rPr lang="da-DK" smtClean="0"/>
              <a:t>13-02-2023</a:t>
            </a:fld>
            <a:endParaRPr lang="da-DK" sz="1200" dirty="0"/>
          </a:p>
        </p:txBody>
      </p:sp>
      <p:sp>
        <p:nvSpPr>
          <p:cNvPr id="9" name="Pladsholder til sidefod 8">
            <a:extLst>
              <a:ext uri="{FF2B5EF4-FFF2-40B4-BE49-F238E27FC236}">
                <a16:creationId xmlns:a16="http://schemas.microsoft.com/office/drawing/2014/main" id="{11588D9B-80EB-43D8-9B59-9B112FB5CF38}"/>
              </a:ext>
            </a:extLst>
          </p:cNvPr>
          <p:cNvSpPr>
            <a:spLocks noGrp="1"/>
          </p:cNvSpPr>
          <p:nvPr>
            <p:ph type="ftr" sz="quarter" idx="22"/>
          </p:nvPr>
        </p:nvSpPr>
        <p:spPr/>
        <p:txBody>
          <a:bodyPr/>
          <a:lstStyle/>
          <a:p>
            <a:r>
              <a:rPr lang="da-DK" sz="1200"/>
              <a:t>Evt. tekst i sidefod</a:t>
            </a:r>
            <a:endParaRPr lang="da-DK" sz="1200" dirty="0"/>
          </a:p>
        </p:txBody>
      </p:sp>
      <p:sp>
        <p:nvSpPr>
          <p:cNvPr id="10" name="Pladsholder til slidenummer 9">
            <a:extLst>
              <a:ext uri="{FF2B5EF4-FFF2-40B4-BE49-F238E27FC236}">
                <a16:creationId xmlns:a16="http://schemas.microsoft.com/office/drawing/2014/main" id="{BEC1D772-6170-4DF4-9A2C-8D6C3DC5DD06}"/>
              </a:ext>
            </a:extLst>
          </p:cNvPr>
          <p:cNvSpPr>
            <a:spLocks noGrp="1"/>
          </p:cNvSpPr>
          <p:nvPr>
            <p:ph type="sldNum" sz="quarter" idx="23"/>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410531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6CF3B-6A04-4C49-834C-97CD14DC172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86F98C1-2569-4B0E-AFBB-A86BE7B60F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2C955791-F28F-4AB6-9481-C5FFDC7E1B73}"/>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5" name="Pladsholder til sidefod 4">
            <a:extLst>
              <a:ext uri="{FF2B5EF4-FFF2-40B4-BE49-F238E27FC236}">
                <a16:creationId xmlns:a16="http://schemas.microsoft.com/office/drawing/2014/main" id="{5F291295-BD98-48CA-A812-688413608EC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8AC95A-7251-4AB5-8FDE-47D071367915}"/>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381486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holdsside / Full screen billede">
    <p:spTree>
      <p:nvGrpSpPr>
        <p:cNvPr id="1" name=""/>
        <p:cNvGrpSpPr/>
        <p:nvPr/>
      </p:nvGrpSpPr>
      <p:grpSpPr>
        <a:xfrm>
          <a:off x="0" y="0"/>
          <a:ext cx="0" cy="0"/>
          <a:chOff x="0" y="0"/>
          <a:chExt cx="0" cy="0"/>
        </a:xfrm>
      </p:grpSpPr>
      <p:sp>
        <p:nvSpPr>
          <p:cNvPr id="10" name="Picture Placeholder 2"/>
          <p:cNvSpPr>
            <a:spLocks noGrp="1"/>
          </p:cNvSpPr>
          <p:nvPr>
            <p:ph type="pic" sz="quarter" idx="17"/>
          </p:nvPr>
        </p:nvSpPr>
        <p:spPr>
          <a:xfrm>
            <a:off x="0" y="457200"/>
            <a:ext cx="12192000" cy="6400800"/>
          </a:xfrm>
          <a:prstGeom prst="rect">
            <a:avLst/>
          </a:prstGeom>
        </p:spPr>
        <p:txBody>
          <a:bodyPr vert="horz">
            <a:normAutofit/>
          </a:bodyPr>
          <a:lstStyle>
            <a:lvl1pPr marL="0" indent="0" algn="ctr">
              <a:buNone/>
              <a:defRPr sz="2667">
                <a:latin typeface="+mn-lt"/>
                <a:cs typeface="Helvetica"/>
              </a:defRPr>
            </a:lvl1pPr>
          </a:lstStyle>
          <a:p>
            <a:endParaRPr lang="da-DK" dirty="0"/>
          </a:p>
          <a:p>
            <a:endParaRPr lang="da-DK" dirty="0"/>
          </a:p>
          <a:p>
            <a:endParaRPr lang="da-DK" dirty="0"/>
          </a:p>
          <a:p>
            <a:endParaRPr lang="da-DK" dirty="0"/>
          </a:p>
          <a:p>
            <a:endParaRPr lang="da-DK" dirty="0"/>
          </a:p>
          <a:p>
            <a:endParaRPr lang="da-DK" dirty="0"/>
          </a:p>
          <a:p>
            <a:r>
              <a:rPr lang="da-DK" dirty="0"/>
              <a:t>Indsæt billede</a:t>
            </a:r>
          </a:p>
        </p:txBody>
      </p:sp>
      <p:sp>
        <p:nvSpPr>
          <p:cNvPr id="5" name="Pladsholder til dato 4">
            <a:extLst>
              <a:ext uri="{FF2B5EF4-FFF2-40B4-BE49-F238E27FC236}">
                <a16:creationId xmlns:a16="http://schemas.microsoft.com/office/drawing/2014/main" id="{613CCE29-BF5E-4CB6-A5EA-35D42698CBAD}"/>
              </a:ext>
            </a:extLst>
          </p:cNvPr>
          <p:cNvSpPr>
            <a:spLocks noGrp="1"/>
          </p:cNvSpPr>
          <p:nvPr>
            <p:ph type="dt" sz="half" idx="18"/>
          </p:nvPr>
        </p:nvSpPr>
        <p:spPr/>
        <p:txBody>
          <a:bodyPr/>
          <a:lstStyle>
            <a:lvl1pPr>
              <a:defRPr>
                <a:solidFill>
                  <a:schemeClr val="bg1">
                    <a:lumMod val="75000"/>
                  </a:schemeClr>
                </a:solidFill>
              </a:defRPr>
            </a:lvl1pPr>
          </a:lstStyle>
          <a:p>
            <a:fld id="{47179F06-43B5-4D60-BB51-B01004574DCD}" type="datetime1">
              <a:rPr lang="da-DK" smtClean="0"/>
              <a:t>13-02-2023</a:t>
            </a:fld>
            <a:endParaRPr lang="da-DK" dirty="0"/>
          </a:p>
        </p:txBody>
      </p:sp>
      <p:sp>
        <p:nvSpPr>
          <p:cNvPr id="6" name="Pladsholder til sidefod 5">
            <a:extLst>
              <a:ext uri="{FF2B5EF4-FFF2-40B4-BE49-F238E27FC236}">
                <a16:creationId xmlns:a16="http://schemas.microsoft.com/office/drawing/2014/main" id="{B4E5472A-376B-47F2-9CE6-0A7B0CB94F1A}"/>
              </a:ext>
            </a:extLst>
          </p:cNvPr>
          <p:cNvSpPr>
            <a:spLocks noGrp="1"/>
          </p:cNvSpPr>
          <p:nvPr>
            <p:ph type="ftr" sz="quarter" idx="19"/>
          </p:nvPr>
        </p:nvSpPr>
        <p:spPr/>
        <p:txBody>
          <a:bodyPr/>
          <a:lstStyle>
            <a:lvl1pPr>
              <a:defRPr>
                <a:solidFill>
                  <a:schemeClr val="bg1">
                    <a:lumMod val="75000"/>
                  </a:schemeClr>
                </a:solidFill>
              </a:defRPr>
            </a:lvl1pPr>
          </a:lstStyle>
          <a:p>
            <a:r>
              <a:rPr lang="da-DK">
                <a:solidFill>
                  <a:schemeClr val="bg1">
                    <a:lumMod val="75000"/>
                  </a:schemeClr>
                </a:solidFill>
              </a:rPr>
              <a:t>Evt. tekst i sidefod</a:t>
            </a:r>
            <a:endParaRPr lang="da-DK" dirty="0">
              <a:solidFill>
                <a:schemeClr val="bg1">
                  <a:lumMod val="75000"/>
                </a:schemeClr>
              </a:solidFill>
            </a:endParaRPr>
          </a:p>
        </p:txBody>
      </p:sp>
      <p:sp>
        <p:nvSpPr>
          <p:cNvPr id="7" name="Pladsholder til slidenummer 6">
            <a:extLst>
              <a:ext uri="{FF2B5EF4-FFF2-40B4-BE49-F238E27FC236}">
                <a16:creationId xmlns:a16="http://schemas.microsoft.com/office/drawing/2014/main" id="{94E9D019-DB11-4695-AF70-29B81892D9D7}"/>
              </a:ext>
            </a:extLst>
          </p:cNvPr>
          <p:cNvSpPr>
            <a:spLocks noGrp="1"/>
          </p:cNvSpPr>
          <p:nvPr>
            <p:ph type="sldNum" sz="quarter" idx="20"/>
          </p:nvPr>
        </p:nvSpPr>
        <p:spPr/>
        <p:txBody>
          <a:bodyPr/>
          <a:lstStyle>
            <a:lvl1pPr>
              <a:defRPr>
                <a:solidFill>
                  <a:schemeClr val="bg1">
                    <a:lumMod val="75000"/>
                  </a:schemeClr>
                </a:solidFill>
              </a:defRPr>
            </a:lvl1pPr>
          </a:lstStyle>
          <a:p>
            <a:fld id="{01739DD0-F806-4874-9AB9-E8A8D4F05468}" type="slidenum">
              <a:rPr lang="da-DK" smtClean="0"/>
              <a:pPr/>
              <a:t>‹nr.›</a:t>
            </a:fld>
            <a:endParaRPr lang="da-DK" dirty="0"/>
          </a:p>
        </p:txBody>
      </p:sp>
    </p:spTree>
    <p:extLst>
      <p:ext uri="{BB962C8B-B14F-4D97-AF65-F5344CB8AC3E}">
        <p14:creationId xmlns:p14="http://schemas.microsoft.com/office/powerpoint/2010/main" val="1135132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å Indholdsside / Stort billede">
    <p:spTree>
      <p:nvGrpSpPr>
        <p:cNvPr id="1" name=""/>
        <p:cNvGrpSpPr/>
        <p:nvPr/>
      </p:nvGrpSpPr>
      <p:grpSpPr>
        <a:xfrm>
          <a:off x="0" y="0"/>
          <a:ext cx="0" cy="0"/>
          <a:chOff x="0" y="0"/>
          <a:chExt cx="0" cy="0"/>
        </a:xfrm>
      </p:grpSpPr>
      <p:pic>
        <p:nvPicPr>
          <p:cNvPr id="5" name="Picture 4"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10" name="Text Placeholder 12"/>
          <p:cNvSpPr>
            <a:spLocks noGrp="1"/>
          </p:cNvSpPr>
          <p:nvPr>
            <p:ph type="body" sz="quarter" idx="15"/>
          </p:nvPr>
        </p:nvSpPr>
        <p:spPr>
          <a:xfrm>
            <a:off x="672000" y="1584000"/>
            <a:ext cx="6720000" cy="4560000"/>
          </a:xfrm>
          <a:custGeom>
            <a:avLst/>
            <a:gdLst>
              <a:gd name="connsiteX0" fmla="*/ 0 w 5050405"/>
              <a:gd name="connsiteY0" fmla="*/ 0 h 3512755"/>
              <a:gd name="connsiteX1" fmla="*/ 5050405 w 5050405"/>
              <a:gd name="connsiteY1" fmla="*/ 0 h 3512755"/>
              <a:gd name="connsiteX2" fmla="*/ 5050405 w 5050405"/>
              <a:gd name="connsiteY2" fmla="*/ 3512755 h 3512755"/>
              <a:gd name="connsiteX3" fmla="*/ 0 w 5050405"/>
              <a:gd name="connsiteY3" fmla="*/ 3512755 h 3512755"/>
              <a:gd name="connsiteX4" fmla="*/ 0 w 5050405"/>
              <a:gd name="connsiteY4" fmla="*/ 0 h 3512755"/>
              <a:gd name="connsiteX0" fmla="*/ 0 w 5286262"/>
              <a:gd name="connsiteY0" fmla="*/ 0 h 3512755"/>
              <a:gd name="connsiteX1" fmla="*/ 5286262 w 5286262"/>
              <a:gd name="connsiteY1" fmla="*/ 0 h 3512755"/>
              <a:gd name="connsiteX2" fmla="*/ 5050405 w 5286262"/>
              <a:gd name="connsiteY2" fmla="*/ 3512755 h 3512755"/>
              <a:gd name="connsiteX3" fmla="*/ 0 w 5286262"/>
              <a:gd name="connsiteY3" fmla="*/ 3512755 h 3512755"/>
              <a:gd name="connsiteX4" fmla="*/ 0 w 5286262"/>
              <a:gd name="connsiteY4" fmla="*/ 0 h 3512755"/>
              <a:gd name="connsiteX0" fmla="*/ 0 w 5286262"/>
              <a:gd name="connsiteY0" fmla="*/ 0 h 3512755"/>
              <a:gd name="connsiteX1" fmla="*/ 5286262 w 5286262"/>
              <a:gd name="connsiteY1" fmla="*/ 0 h 3512755"/>
              <a:gd name="connsiteX2" fmla="*/ 4442619 w 5286262"/>
              <a:gd name="connsiteY2" fmla="*/ 3476469 h 3512755"/>
              <a:gd name="connsiteX3" fmla="*/ 0 w 5286262"/>
              <a:gd name="connsiteY3" fmla="*/ 3512755 h 3512755"/>
              <a:gd name="connsiteX4" fmla="*/ 0 w 5286262"/>
              <a:gd name="connsiteY4" fmla="*/ 0 h 3512755"/>
              <a:gd name="connsiteX0" fmla="*/ 0 w 5286262"/>
              <a:gd name="connsiteY0" fmla="*/ 0 h 3521826"/>
              <a:gd name="connsiteX1" fmla="*/ 5286262 w 5286262"/>
              <a:gd name="connsiteY1" fmla="*/ 0 h 3521826"/>
              <a:gd name="connsiteX2" fmla="*/ 4451690 w 5286262"/>
              <a:gd name="connsiteY2" fmla="*/ 3521826 h 3521826"/>
              <a:gd name="connsiteX3" fmla="*/ 0 w 5286262"/>
              <a:gd name="connsiteY3" fmla="*/ 3512755 h 3521826"/>
              <a:gd name="connsiteX4" fmla="*/ 0 w 5286262"/>
              <a:gd name="connsiteY4" fmla="*/ 0 h 3521826"/>
              <a:gd name="connsiteX0" fmla="*/ 0 w 5197362"/>
              <a:gd name="connsiteY0" fmla="*/ 0 h 3521826"/>
              <a:gd name="connsiteX1" fmla="*/ 5197362 w 5197362"/>
              <a:gd name="connsiteY1" fmla="*/ 0 h 3521826"/>
              <a:gd name="connsiteX2" fmla="*/ 4451690 w 5197362"/>
              <a:gd name="connsiteY2" fmla="*/ 3521826 h 3521826"/>
              <a:gd name="connsiteX3" fmla="*/ 0 w 5197362"/>
              <a:gd name="connsiteY3" fmla="*/ 3512755 h 3521826"/>
              <a:gd name="connsiteX4" fmla="*/ 0 w 5197362"/>
              <a:gd name="connsiteY4" fmla="*/ 0 h 3521826"/>
              <a:gd name="connsiteX0" fmla="*/ 0 w 5197362"/>
              <a:gd name="connsiteY0" fmla="*/ 0 h 3512755"/>
              <a:gd name="connsiteX1" fmla="*/ 5197362 w 5197362"/>
              <a:gd name="connsiteY1" fmla="*/ 0 h 3512755"/>
              <a:gd name="connsiteX2" fmla="*/ 4350090 w 5197362"/>
              <a:gd name="connsiteY2" fmla="*/ 3496426 h 3512755"/>
              <a:gd name="connsiteX3" fmla="*/ 0 w 5197362"/>
              <a:gd name="connsiteY3" fmla="*/ 3512755 h 3512755"/>
              <a:gd name="connsiteX4" fmla="*/ 0 w 5197362"/>
              <a:gd name="connsiteY4" fmla="*/ 0 h 351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362" h="3512755">
                <a:moveTo>
                  <a:pt x="0" y="0"/>
                </a:moveTo>
                <a:lnTo>
                  <a:pt x="5197362" y="0"/>
                </a:lnTo>
                <a:lnTo>
                  <a:pt x="4350090" y="3496426"/>
                </a:lnTo>
                <a:lnTo>
                  <a:pt x="0" y="3512755"/>
                </a:lnTo>
                <a:lnTo>
                  <a:pt x="0" y="0"/>
                </a:lnTo>
                <a:close/>
              </a:path>
            </a:pathLst>
          </a:custGeom>
        </p:spPr>
        <p:txBody>
          <a:bodyPr vert="horz">
            <a:normAutofit/>
          </a:bodyPr>
          <a:lstStyle>
            <a:lvl1pPr marL="0" marR="0" indent="0" algn="l" defTabSz="609585" rtl="0" eaLnBrk="1" fontAlgn="auto" latinLnBrk="0" hangingPunct="1">
              <a:lnSpc>
                <a:spcPct val="100000"/>
              </a:lnSpc>
              <a:spcBef>
                <a:spcPts val="533"/>
              </a:spcBef>
              <a:spcAft>
                <a:spcPts val="533"/>
              </a:spcAft>
              <a:buClrTx/>
              <a:buSzTx/>
              <a:buFont typeface="Arial"/>
              <a:buNone/>
              <a:tabLst/>
              <a:defRPr sz="2667" b="0" baseline="0">
                <a:solidFill>
                  <a:schemeClr val="tx1">
                    <a:lumMod val="85000"/>
                    <a:lumOff val="15000"/>
                  </a:schemeClr>
                </a:solidFill>
                <a:latin typeface="+mn-lt"/>
                <a:cs typeface="Helvetica"/>
              </a:defRPr>
            </a:lvl1pPr>
          </a:lstStyle>
          <a:p>
            <a:pPr lvl="0"/>
            <a:r>
              <a:rPr lang="da-DK" dirty="0"/>
              <a:t>Klik for at redigere tekst</a:t>
            </a:r>
          </a:p>
        </p:txBody>
      </p:sp>
      <p:sp>
        <p:nvSpPr>
          <p:cNvPr id="8" name="Picture Placeholder 2"/>
          <p:cNvSpPr>
            <a:spLocks noGrp="1"/>
          </p:cNvSpPr>
          <p:nvPr>
            <p:ph type="pic" sz="quarter" idx="17"/>
          </p:nvPr>
        </p:nvSpPr>
        <p:spPr>
          <a:xfrm>
            <a:off x="6625168" y="461435"/>
            <a:ext cx="5566833" cy="6407149"/>
          </a:xfrm>
          <a:custGeom>
            <a:avLst/>
            <a:gdLst>
              <a:gd name="connsiteX0" fmla="*/ 0 w 3190875"/>
              <a:gd name="connsiteY0" fmla="*/ 0 h 4805362"/>
              <a:gd name="connsiteX1" fmla="*/ 3190875 w 3190875"/>
              <a:gd name="connsiteY1" fmla="*/ 0 h 4805362"/>
              <a:gd name="connsiteX2" fmla="*/ 3190875 w 3190875"/>
              <a:gd name="connsiteY2" fmla="*/ 4805362 h 4805362"/>
              <a:gd name="connsiteX3" fmla="*/ 0 w 3190875"/>
              <a:gd name="connsiteY3" fmla="*/ 4805362 h 4805362"/>
              <a:gd name="connsiteX4" fmla="*/ 0 w 3190875"/>
              <a:gd name="connsiteY4" fmla="*/ 0 h 4805362"/>
              <a:gd name="connsiteX0" fmla="*/ 984250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984250 w 4175125"/>
              <a:gd name="connsiteY4" fmla="*/ 0 h 4805362"/>
              <a:gd name="connsiteX0" fmla="*/ 1135062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1135062 w 4175125"/>
              <a:gd name="connsiteY4" fmla="*/ 0 h 48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25" h="4805362">
                <a:moveTo>
                  <a:pt x="1135062" y="0"/>
                </a:moveTo>
                <a:lnTo>
                  <a:pt x="4175125" y="0"/>
                </a:lnTo>
                <a:lnTo>
                  <a:pt x="4175125" y="4805362"/>
                </a:lnTo>
                <a:lnTo>
                  <a:pt x="0" y="4805362"/>
                </a:lnTo>
                <a:lnTo>
                  <a:pt x="1135062" y="0"/>
                </a:lnTo>
                <a:close/>
              </a:path>
            </a:pathLst>
          </a:custGeom>
        </p:spPr>
        <p:txBody>
          <a:bodyPr vert="horz"/>
          <a:lstStyle>
            <a:lvl1pPr marL="0" indent="0" algn="ctr">
              <a:buNone/>
              <a:defRPr sz="1600">
                <a:latin typeface="+mn-lt"/>
              </a:defRPr>
            </a:lvl1pPr>
          </a:lstStyle>
          <a:p>
            <a:endParaRPr lang="da-DK" dirty="0"/>
          </a:p>
        </p:txBody>
      </p:sp>
      <p:sp>
        <p:nvSpPr>
          <p:cNvPr id="6" name="Titel 1">
            <a:extLst>
              <a:ext uri="{FF2B5EF4-FFF2-40B4-BE49-F238E27FC236}">
                <a16:creationId xmlns:a16="http://schemas.microsoft.com/office/drawing/2014/main" id="{1B94E55B-BF5D-4258-BD77-892583196DE4}"/>
              </a:ext>
            </a:extLst>
          </p:cNvPr>
          <p:cNvSpPr>
            <a:spLocks noGrp="1"/>
          </p:cNvSpPr>
          <p:nvPr>
            <p:ph type="title"/>
          </p:nvPr>
        </p:nvSpPr>
        <p:spPr>
          <a:xfrm>
            <a:off x="672000" y="960001"/>
            <a:ext cx="6720000" cy="600000"/>
          </a:xfrm>
        </p:spPr>
        <p:txBody>
          <a:bodyPr/>
          <a:lstStyle>
            <a:lvl1pPr>
              <a:defRPr>
                <a:latin typeface="+mn-lt"/>
              </a:defRPr>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4CDAA40C-F5A7-462A-A4CA-1053996B99AC}"/>
              </a:ext>
            </a:extLst>
          </p:cNvPr>
          <p:cNvSpPr>
            <a:spLocks noGrp="1"/>
          </p:cNvSpPr>
          <p:nvPr>
            <p:ph type="dt" sz="half" idx="18"/>
          </p:nvPr>
        </p:nvSpPr>
        <p:spPr/>
        <p:txBody>
          <a:bodyPr/>
          <a:lstStyle/>
          <a:p>
            <a:fld id="{59D13DFB-A540-4E27-A33B-576B13F88159}" type="datetime1">
              <a:rPr lang="da-DK" smtClean="0"/>
              <a:t>13-02-2023</a:t>
            </a:fld>
            <a:endParaRPr lang="da-DK" sz="1200" dirty="0"/>
          </a:p>
        </p:txBody>
      </p:sp>
      <p:sp>
        <p:nvSpPr>
          <p:cNvPr id="9" name="Pladsholder til sidefod 8">
            <a:extLst>
              <a:ext uri="{FF2B5EF4-FFF2-40B4-BE49-F238E27FC236}">
                <a16:creationId xmlns:a16="http://schemas.microsoft.com/office/drawing/2014/main" id="{290DCC94-BE57-4FDB-A50B-9A31DB1548EF}"/>
              </a:ext>
            </a:extLst>
          </p:cNvPr>
          <p:cNvSpPr>
            <a:spLocks noGrp="1"/>
          </p:cNvSpPr>
          <p:nvPr>
            <p:ph type="ftr" sz="quarter" idx="19"/>
          </p:nvPr>
        </p:nvSpPr>
        <p:spPr/>
        <p:txBody>
          <a:bodyPr/>
          <a:lstStyle/>
          <a:p>
            <a:r>
              <a:rPr lang="da-DK" sz="1200"/>
              <a:t>Evt. tekst i sidefod</a:t>
            </a:r>
            <a:endParaRPr lang="da-DK" sz="1200" dirty="0"/>
          </a:p>
        </p:txBody>
      </p:sp>
      <p:sp>
        <p:nvSpPr>
          <p:cNvPr id="11" name="Pladsholder til slidenummer 10">
            <a:extLst>
              <a:ext uri="{FF2B5EF4-FFF2-40B4-BE49-F238E27FC236}">
                <a16:creationId xmlns:a16="http://schemas.microsoft.com/office/drawing/2014/main" id="{AFE452A1-8D97-451B-9C2E-82F3A2B95ED1}"/>
              </a:ext>
            </a:extLst>
          </p:cNvPr>
          <p:cNvSpPr>
            <a:spLocks noGrp="1"/>
          </p:cNvSpPr>
          <p:nvPr>
            <p:ph type="sldNum" sz="quarter" idx="20"/>
          </p:nvPr>
        </p:nvSpPr>
        <p:spPr/>
        <p:txBody>
          <a:bodyPr/>
          <a:lstStyle>
            <a:lvl1pPr>
              <a:defRPr>
                <a:solidFill>
                  <a:schemeClr val="bg1">
                    <a:lumMod val="75000"/>
                  </a:schemeClr>
                </a:solidFill>
              </a:defRPr>
            </a:lvl1pPr>
          </a:lstStyle>
          <a:p>
            <a:fld id="{01739DD0-F806-4874-9AB9-E8A8D4F05468}" type="slidenum">
              <a:rPr lang="da-DK" smtClean="0"/>
              <a:pPr/>
              <a:t>‹nr.›</a:t>
            </a:fld>
            <a:endParaRPr lang="da-DK" dirty="0"/>
          </a:p>
        </p:txBody>
      </p:sp>
    </p:spTree>
    <p:extLst>
      <p:ext uri="{BB962C8B-B14F-4D97-AF65-F5344CB8AC3E}">
        <p14:creationId xmlns:p14="http://schemas.microsoft.com/office/powerpoint/2010/main" val="2115347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å Indholdsside / Lille billede">
    <p:spTree>
      <p:nvGrpSpPr>
        <p:cNvPr id="1" name=""/>
        <p:cNvGrpSpPr/>
        <p:nvPr/>
      </p:nvGrpSpPr>
      <p:grpSpPr>
        <a:xfrm>
          <a:off x="0" y="0"/>
          <a:ext cx="0" cy="0"/>
          <a:chOff x="0" y="0"/>
          <a:chExt cx="0" cy="0"/>
        </a:xfrm>
      </p:grpSpPr>
      <p:pic>
        <p:nvPicPr>
          <p:cNvPr id="5" name="Picture 4"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8" name="Picture Placeholder 2"/>
          <p:cNvSpPr>
            <a:spLocks noGrp="1"/>
          </p:cNvSpPr>
          <p:nvPr>
            <p:ph type="pic" sz="quarter" idx="17"/>
          </p:nvPr>
        </p:nvSpPr>
        <p:spPr>
          <a:xfrm>
            <a:off x="8487836" y="461435"/>
            <a:ext cx="5566833" cy="6407149"/>
          </a:xfrm>
          <a:custGeom>
            <a:avLst/>
            <a:gdLst>
              <a:gd name="connsiteX0" fmla="*/ 0 w 3190875"/>
              <a:gd name="connsiteY0" fmla="*/ 0 h 4805362"/>
              <a:gd name="connsiteX1" fmla="*/ 3190875 w 3190875"/>
              <a:gd name="connsiteY1" fmla="*/ 0 h 4805362"/>
              <a:gd name="connsiteX2" fmla="*/ 3190875 w 3190875"/>
              <a:gd name="connsiteY2" fmla="*/ 4805362 h 4805362"/>
              <a:gd name="connsiteX3" fmla="*/ 0 w 3190875"/>
              <a:gd name="connsiteY3" fmla="*/ 4805362 h 4805362"/>
              <a:gd name="connsiteX4" fmla="*/ 0 w 3190875"/>
              <a:gd name="connsiteY4" fmla="*/ 0 h 4805362"/>
              <a:gd name="connsiteX0" fmla="*/ 984250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984250 w 4175125"/>
              <a:gd name="connsiteY4" fmla="*/ 0 h 4805362"/>
              <a:gd name="connsiteX0" fmla="*/ 1135062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1135062 w 4175125"/>
              <a:gd name="connsiteY4" fmla="*/ 0 h 48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25" h="4805362">
                <a:moveTo>
                  <a:pt x="1135062" y="0"/>
                </a:moveTo>
                <a:lnTo>
                  <a:pt x="4175125" y="0"/>
                </a:lnTo>
                <a:lnTo>
                  <a:pt x="4175125" y="4805362"/>
                </a:lnTo>
                <a:lnTo>
                  <a:pt x="0" y="4805362"/>
                </a:lnTo>
                <a:lnTo>
                  <a:pt x="1135062" y="0"/>
                </a:lnTo>
                <a:close/>
              </a:path>
            </a:pathLst>
          </a:custGeom>
        </p:spPr>
        <p:txBody>
          <a:bodyPr vert="horz"/>
          <a:lstStyle>
            <a:lvl1pPr marL="0" indent="0" algn="ctr">
              <a:buNone/>
              <a:defRPr sz="1600"/>
            </a:lvl1pPr>
          </a:lstStyle>
          <a:p>
            <a:endParaRPr lang="da-DK" dirty="0"/>
          </a:p>
        </p:txBody>
      </p:sp>
      <p:sp>
        <p:nvSpPr>
          <p:cNvPr id="7" name="Text Placeholder 12"/>
          <p:cNvSpPr>
            <a:spLocks noGrp="1"/>
          </p:cNvSpPr>
          <p:nvPr>
            <p:ph type="body" sz="quarter" idx="15" hasCustomPrompt="1"/>
          </p:nvPr>
        </p:nvSpPr>
        <p:spPr>
          <a:xfrm>
            <a:off x="672000" y="1584000"/>
            <a:ext cx="8864971" cy="4560000"/>
          </a:xfrm>
          <a:custGeom>
            <a:avLst/>
            <a:gdLst>
              <a:gd name="connsiteX0" fmla="*/ 0 w 5050405"/>
              <a:gd name="connsiteY0" fmla="*/ 0 h 3512755"/>
              <a:gd name="connsiteX1" fmla="*/ 5050405 w 5050405"/>
              <a:gd name="connsiteY1" fmla="*/ 0 h 3512755"/>
              <a:gd name="connsiteX2" fmla="*/ 5050405 w 5050405"/>
              <a:gd name="connsiteY2" fmla="*/ 3512755 h 3512755"/>
              <a:gd name="connsiteX3" fmla="*/ 0 w 5050405"/>
              <a:gd name="connsiteY3" fmla="*/ 3512755 h 3512755"/>
              <a:gd name="connsiteX4" fmla="*/ 0 w 5050405"/>
              <a:gd name="connsiteY4" fmla="*/ 0 h 3512755"/>
              <a:gd name="connsiteX0" fmla="*/ 0 w 5286262"/>
              <a:gd name="connsiteY0" fmla="*/ 0 h 3512755"/>
              <a:gd name="connsiteX1" fmla="*/ 5286262 w 5286262"/>
              <a:gd name="connsiteY1" fmla="*/ 0 h 3512755"/>
              <a:gd name="connsiteX2" fmla="*/ 5050405 w 5286262"/>
              <a:gd name="connsiteY2" fmla="*/ 3512755 h 3512755"/>
              <a:gd name="connsiteX3" fmla="*/ 0 w 5286262"/>
              <a:gd name="connsiteY3" fmla="*/ 3512755 h 3512755"/>
              <a:gd name="connsiteX4" fmla="*/ 0 w 5286262"/>
              <a:gd name="connsiteY4" fmla="*/ 0 h 3512755"/>
              <a:gd name="connsiteX0" fmla="*/ 0 w 5286262"/>
              <a:gd name="connsiteY0" fmla="*/ 0 h 3512755"/>
              <a:gd name="connsiteX1" fmla="*/ 5286262 w 5286262"/>
              <a:gd name="connsiteY1" fmla="*/ 0 h 3512755"/>
              <a:gd name="connsiteX2" fmla="*/ 4442619 w 5286262"/>
              <a:gd name="connsiteY2" fmla="*/ 3476469 h 3512755"/>
              <a:gd name="connsiteX3" fmla="*/ 0 w 5286262"/>
              <a:gd name="connsiteY3" fmla="*/ 3512755 h 3512755"/>
              <a:gd name="connsiteX4" fmla="*/ 0 w 5286262"/>
              <a:gd name="connsiteY4" fmla="*/ 0 h 3512755"/>
              <a:gd name="connsiteX0" fmla="*/ 0 w 5286262"/>
              <a:gd name="connsiteY0" fmla="*/ 0 h 3521826"/>
              <a:gd name="connsiteX1" fmla="*/ 5286262 w 5286262"/>
              <a:gd name="connsiteY1" fmla="*/ 0 h 3521826"/>
              <a:gd name="connsiteX2" fmla="*/ 4451690 w 5286262"/>
              <a:gd name="connsiteY2" fmla="*/ 3521826 h 3521826"/>
              <a:gd name="connsiteX3" fmla="*/ 0 w 5286262"/>
              <a:gd name="connsiteY3" fmla="*/ 3512755 h 3521826"/>
              <a:gd name="connsiteX4" fmla="*/ 0 w 5286262"/>
              <a:gd name="connsiteY4" fmla="*/ 0 h 3521826"/>
              <a:gd name="connsiteX0" fmla="*/ 0 w 5197362"/>
              <a:gd name="connsiteY0" fmla="*/ 0 h 3521826"/>
              <a:gd name="connsiteX1" fmla="*/ 5197362 w 5197362"/>
              <a:gd name="connsiteY1" fmla="*/ 0 h 3521826"/>
              <a:gd name="connsiteX2" fmla="*/ 4451690 w 5197362"/>
              <a:gd name="connsiteY2" fmla="*/ 3521826 h 3521826"/>
              <a:gd name="connsiteX3" fmla="*/ 0 w 5197362"/>
              <a:gd name="connsiteY3" fmla="*/ 3512755 h 3521826"/>
              <a:gd name="connsiteX4" fmla="*/ 0 w 5197362"/>
              <a:gd name="connsiteY4" fmla="*/ 0 h 3521826"/>
              <a:gd name="connsiteX0" fmla="*/ 0 w 5197362"/>
              <a:gd name="connsiteY0" fmla="*/ 0 h 3512755"/>
              <a:gd name="connsiteX1" fmla="*/ 5197362 w 5197362"/>
              <a:gd name="connsiteY1" fmla="*/ 0 h 3512755"/>
              <a:gd name="connsiteX2" fmla="*/ 4350090 w 5197362"/>
              <a:gd name="connsiteY2" fmla="*/ 3496426 h 3512755"/>
              <a:gd name="connsiteX3" fmla="*/ 0 w 5197362"/>
              <a:gd name="connsiteY3" fmla="*/ 3512755 h 3512755"/>
              <a:gd name="connsiteX4" fmla="*/ 0 w 5197362"/>
              <a:gd name="connsiteY4" fmla="*/ 0 h 3512755"/>
              <a:gd name="connsiteX0" fmla="*/ 0 w 6648728"/>
              <a:gd name="connsiteY0" fmla="*/ 0 h 3512755"/>
              <a:gd name="connsiteX1" fmla="*/ 6648728 w 6648728"/>
              <a:gd name="connsiteY1" fmla="*/ 0 h 3512755"/>
              <a:gd name="connsiteX2" fmla="*/ 4350090 w 6648728"/>
              <a:gd name="connsiteY2" fmla="*/ 3496426 h 3512755"/>
              <a:gd name="connsiteX3" fmla="*/ 0 w 6648728"/>
              <a:gd name="connsiteY3" fmla="*/ 3512755 h 3512755"/>
              <a:gd name="connsiteX4" fmla="*/ 0 w 6648728"/>
              <a:gd name="connsiteY4" fmla="*/ 0 h 3512755"/>
              <a:gd name="connsiteX0" fmla="*/ 0 w 6648728"/>
              <a:gd name="connsiteY0" fmla="*/ 0 h 3527981"/>
              <a:gd name="connsiteX1" fmla="*/ 6648728 w 6648728"/>
              <a:gd name="connsiteY1" fmla="*/ 0 h 3527981"/>
              <a:gd name="connsiteX2" fmla="*/ 5785680 w 6648728"/>
              <a:gd name="connsiteY2" fmla="*/ 3527981 h 3527981"/>
              <a:gd name="connsiteX3" fmla="*/ 0 w 6648728"/>
              <a:gd name="connsiteY3" fmla="*/ 3512755 h 3527981"/>
              <a:gd name="connsiteX4" fmla="*/ 0 w 6648728"/>
              <a:gd name="connsiteY4" fmla="*/ 0 h 3527981"/>
              <a:gd name="connsiteX0" fmla="*/ 0 w 6648728"/>
              <a:gd name="connsiteY0" fmla="*/ 0 h 3512755"/>
              <a:gd name="connsiteX1" fmla="*/ 6648728 w 6648728"/>
              <a:gd name="connsiteY1" fmla="*/ 0 h 3512755"/>
              <a:gd name="connsiteX2" fmla="*/ 5785680 w 6648728"/>
              <a:gd name="connsiteY2" fmla="*/ 3504314 h 3512755"/>
              <a:gd name="connsiteX3" fmla="*/ 0 w 6648728"/>
              <a:gd name="connsiteY3" fmla="*/ 3512755 h 3512755"/>
              <a:gd name="connsiteX4" fmla="*/ 0 w 6648728"/>
              <a:gd name="connsiteY4" fmla="*/ 0 h 3512755"/>
              <a:gd name="connsiteX0" fmla="*/ 0 w 6648728"/>
              <a:gd name="connsiteY0" fmla="*/ 0 h 3527980"/>
              <a:gd name="connsiteX1" fmla="*/ 6648728 w 6648728"/>
              <a:gd name="connsiteY1" fmla="*/ 0 h 3527980"/>
              <a:gd name="connsiteX2" fmla="*/ 5793568 w 6648728"/>
              <a:gd name="connsiteY2" fmla="*/ 3527980 h 3527980"/>
              <a:gd name="connsiteX3" fmla="*/ 0 w 6648728"/>
              <a:gd name="connsiteY3" fmla="*/ 3512755 h 3527980"/>
              <a:gd name="connsiteX4" fmla="*/ 0 w 6648728"/>
              <a:gd name="connsiteY4" fmla="*/ 0 h 3527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8728" h="3527980">
                <a:moveTo>
                  <a:pt x="0" y="0"/>
                </a:moveTo>
                <a:lnTo>
                  <a:pt x="6648728" y="0"/>
                </a:lnTo>
                <a:lnTo>
                  <a:pt x="5793568" y="3527980"/>
                </a:lnTo>
                <a:lnTo>
                  <a:pt x="0" y="3512755"/>
                </a:lnTo>
                <a:lnTo>
                  <a:pt x="0" y="0"/>
                </a:lnTo>
                <a:close/>
              </a:path>
            </a:pathLst>
          </a:custGeom>
        </p:spPr>
        <p:txBody>
          <a:bodyPr vert="horz">
            <a:normAutofit/>
          </a:bodyPr>
          <a:lstStyle>
            <a:lvl1pPr marL="0" marR="0" indent="0" algn="l" defTabSz="609585" rtl="0" eaLnBrk="1" fontAlgn="auto" latinLnBrk="0" hangingPunct="1">
              <a:lnSpc>
                <a:spcPct val="100000"/>
              </a:lnSpc>
              <a:spcBef>
                <a:spcPts val="533"/>
              </a:spcBef>
              <a:spcAft>
                <a:spcPts val="533"/>
              </a:spcAft>
              <a:buClrTx/>
              <a:buSzTx/>
              <a:buFont typeface="Arial"/>
              <a:buNone/>
              <a:tabLst/>
              <a:defRPr sz="2667" b="0" baseline="0">
                <a:solidFill>
                  <a:schemeClr val="tx1">
                    <a:lumMod val="85000"/>
                    <a:lumOff val="15000"/>
                  </a:schemeClr>
                </a:solidFill>
                <a:latin typeface="+mn-lt"/>
                <a:cs typeface="Helvetica"/>
              </a:defRPr>
            </a:lvl1pPr>
          </a:lstStyle>
          <a:p>
            <a:pPr lvl="0"/>
            <a:r>
              <a:rPr lang="da-DK" dirty="0"/>
              <a:t>Klik for at redigere tekst </a:t>
            </a:r>
          </a:p>
        </p:txBody>
      </p:sp>
      <p:sp>
        <p:nvSpPr>
          <p:cNvPr id="9" name="Titel 1">
            <a:extLst>
              <a:ext uri="{FF2B5EF4-FFF2-40B4-BE49-F238E27FC236}">
                <a16:creationId xmlns:a16="http://schemas.microsoft.com/office/drawing/2014/main" id="{3C7C3710-20CA-47D3-B63D-B93D1AFEB686}"/>
              </a:ext>
            </a:extLst>
          </p:cNvPr>
          <p:cNvSpPr>
            <a:spLocks noGrp="1"/>
          </p:cNvSpPr>
          <p:nvPr>
            <p:ph type="title"/>
          </p:nvPr>
        </p:nvSpPr>
        <p:spPr>
          <a:xfrm>
            <a:off x="672000" y="960001"/>
            <a:ext cx="8880000" cy="600000"/>
          </a:xfrm>
        </p:spPr>
        <p:txBody>
          <a:bodyPr/>
          <a:lstStyle>
            <a:lvl1pPr>
              <a:defRPr>
                <a:solidFill>
                  <a:schemeClr val="tx1"/>
                </a:solidFill>
              </a:defRPr>
            </a:lvl1pPr>
          </a:lstStyle>
          <a:p>
            <a:r>
              <a:rPr lang="da-DK" dirty="0"/>
              <a:t>Klik for at redigere titeltypografien i masteren</a:t>
            </a:r>
          </a:p>
        </p:txBody>
      </p:sp>
      <p:sp>
        <p:nvSpPr>
          <p:cNvPr id="6" name="Pladsholder til dato 5">
            <a:extLst>
              <a:ext uri="{FF2B5EF4-FFF2-40B4-BE49-F238E27FC236}">
                <a16:creationId xmlns:a16="http://schemas.microsoft.com/office/drawing/2014/main" id="{96F62031-F169-42A4-9884-826004A8C19B}"/>
              </a:ext>
            </a:extLst>
          </p:cNvPr>
          <p:cNvSpPr>
            <a:spLocks noGrp="1"/>
          </p:cNvSpPr>
          <p:nvPr>
            <p:ph type="dt" sz="half" idx="18"/>
          </p:nvPr>
        </p:nvSpPr>
        <p:spPr/>
        <p:txBody>
          <a:bodyPr/>
          <a:lstStyle/>
          <a:p>
            <a:fld id="{8953EB20-8D1C-4A6E-8C8D-B9B2D49C39D4}" type="datetime1">
              <a:rPr lang="da-DK" smtClean="0"/>
              <a:t>13-02-2023</a:t>
            </a:fld>
            <a:endParaRPr lang="da-DK" sz="1200" dirty="0"/>
          </a:p>
        </p:txBody>
      </p:sp>
      <p:sp>
        <p:nvSpPr>
          <p:cNvPr id="10" name="Pladsholder til sidefod 9">
            <a:extLst>
              <a:ext uri="{FF2B5EF4-FFF2-40B4-BE49-F238E27FC236}">
                <a16:creationId xmlns:a16="http://schemas.microsoft.com/office/drawing/2014/main" id="{BC1DFE87-D8A2-4BE3-A383-4BD245C1EDC5}"/>
              </a:ext>
            </a:extLst>
          </p:cNvPr>
          <p:cNvSpPr>
            <a:spLocks noGrp="1"/>
          </p:cNvSpPr>
          <p:nvPr>
            <p:ph type="ftr" sz="quarter" idx="19"/>
          </p:nvPr>
        </p:nvSpPr>
        <p:spPr/>
        <p:txBody>
          <a:bodyPr/>
          <a:lstStyle/>
          <a:p>
            <a:r>
              <a:rPr lang="da-DK" sz="1200"/>
              <a:t>Evt. tekst i sidefod</a:t>
            </a:r>
            <a:endParaRPr lang="da-DK" sz="1200" dirty="0"/>
          </a:p>
        </p:txBody>
      </p:sp>
      <p:sp>
        <p:nvSpPr>
          <p:cNvPr id="11" name="Pladsholder til slidenummer 10">
            <a:extLst>
              <a:ext uri="{FF2B5EF4-FFF2-40B4-BE49-F238E27FC236}">
                <a16:creationId xmlns:a16="http://schemas.microsoft.com/office/drawing/2014/main" id="{93054C07-B511-45C8-8873-F691DB12BA38}"/>
              </a:ext>
            </a:extLst>
          </p:cNvPr>
          <p:cNvSpPr>
            <a:spLocks noGrp="1"/>
          </p:cNvSpPr>
          <p:nvPr>
            <p:ph type="sldNum" sz="quarter" idx="20"/>
          </p:nvPr>
        </p:nvSpPr>
        <p:spPr/>
        <p:txBody>
          <a:bodyPr/>
          <a:lstStyle>
            <a:lvl1pPr>
              <a:defRPr>
                <a:solidFill>
                  <a:schemeClr val="bg1">
                    <a:lumMod val="75000"/>
                  </a:schemeClr>
                </a:solidFill>
              </a:defRPr>
            </a:lvl1pPr>
          </a:lstStyle>
          <a:p>
            <a:fld id="{01739DD0-F806-4874-9AB9-E8A8D4F05468}" type="slidenum">
              <a:rPr lang="da-DK" smtClean="0"/>
              <a:pPr/>
              <a:t>‹nr.›</a:t>
            </a:fld>
            <a:endParaRPr lang="da-DK" dirty="0"/>
          </a:p>
        </p:txBody>
      </p:sp>
    </p:spTree>
    <p:extLst>
      <p:ext uri="{BB962C8B-B14F-4D97-AF65-F5344CB8AC3E}">
        <p14:creationId xmlns:p14="http://schemas.microsoft.com/office/powerpoint/2010/main" val="594072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å Indholdsside / 1 spalte">
    <p:spTree>
      <p:nvGrpSpPr>
        <p:cNvPr id="1" name=""/>
        <p:cNvGrpSpPr/>
        <p:nvPr/>
      </p:nvGrpSpPr>
      <p:grpSpPr>
        <a:xfrm>
          <a:off x="0" y="0"/>
          <a:ext cx="0" cy="0"/>
          <a:chOff x="0" y="0"/>
          <a:chExt cx="0" cy="0"/>
        </a:xfrm>
      </p:grpSpPr>
      <p:pic>
        <p:nvPicPr>
          <p:cNvPr id="4" name="Picture 3"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9" name="Content Placeholder 2"/>
          <p:cNvSpPr>
            <a:spLocks noGrp="1"/>
          </p:cNvSpPr>
          <p:nvPr>
            <p:ph idx="1"/>
          </p:nvPr>
        </p:nvSpPr>
        <p:spPr>
          <a:xfrm>
            <a:off x="672000" y="1584000"/>
            <a:ext cx="11040000" cy="4560000"/>
          </a:xfrm>
          <a:prstGeom prst="rect">
            <a:avLst/>
          </a:prstGeom>
        </p:spPr>
        <p:txBody>
          <a:bodyPr>
            <a:normAutofit/>
          </a:bodyPr>
          <a:lstStyle>
            <a:lvl1pPr marL="0" indent="0">
              <a:buFont typeface="Arial"/>
              <a:buNone/>
              <a:defRPr sz="2667">
                <a:latin typeface="+mn-lt"/>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5" name="Titel 1">
            <a:extLst>
              <a:ext uri="{FF2B5EF4-FFF2-40B4-BE49-F238E27FC236}">
                <a16:creationId xmlns:a16="http://schemas.microsoft.com/office/drawing/2014/main" id="{8E8AD1A9-CADD-429C-BBEE-4C96AB9B5B6A}"/>
              </a:ext>
            </a:extLst>
          </p:cNvPr>
          <p:cNvSpPr>
            <a:spLocks noGrp="1"/>
          </p:cNvSpPr>
          <p:nvPr>
            <p:ph type="title"/>
          </p:nvPr>
        </p:nvSpPr>
        <p:spPr>
          <a:xfrm>
            <a:off x="672000" y="960001"/>
            <a:ext cx="11040000" cy="600000"/>
          </a:xfrm>
        </p:spPr>
        <p:txBody>
          <a:bodyPr/>
          <a:lstStyle>
            <a:lvl1pPr>
              <a:defRPr>
                <a:solidFill>
                  <a:schemeClr val="tx1"/>
                </a:solidFill>
              </a:defRPr>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37412150-9B22-4D74-8AA5-A8FE5AAE3219}"/>
              </a:ext>
            </a:extLst>
          </p:cNvPr>
          <p:cNvSpPr>
            <a:spLocks noGrp="1"/>
          </p:cNvSpPr>
          <p:nvPr>
            <p:ph type="dt" sz="half" idx="10"/>
          </p:nvPr>
        </p:nvSpPr>
        <p:spPr/>
        <p:txBody>
          <a:bodyPr/>
          <a:lstStyle/>
          <a:p>
            <a:fld id="{7C9930BD-582F-4A99-A20C-B667CC382F37}" type="datetime1">
              <a:rPr lang="da-DK" smtClean="0"/>
              <a:t>13-02-2023</a:t>
            </a:fld>
            <a:endParaRPr lang="da-DK" sz="1200" dirty="0"/>
          </a:p>
        </p:txBody>
      </p:sp>
      <p:sp>
        <p:nvSpPr>
          <p:cNvPr id="8" name="Pladsholder til sidefod 7">
            <a:extLst>
              <a:ext uri="{FF2B5EF4-FFF2-40B4-BE49-F238E27FC236}">
                <a16:creationId xmlns:a16="http://schemas.microsoft.com/office/drawing/2014/main" id="{9C2AA5FB-07EB-4D69-BA5B-2C863CEBD72C}"/>
              </a:ext>
            </a:extLst>
          </p:cNvPr>
          <p:cNvSpPr>
            <a:spLocks noGrp="1"/>
          </p:cNvSpPr>
          <p:nvPr>
            <p:ph type="ftr" sz="quarter" idx="11"/>
          </p:nvPr>
        </p:nvSpPr>
        <p:spPr/>
        <p:txBody>
          <a:bodyPr/>
          <a:lstStyle/>
          <a:p>
            <a:r>
              <a:rPr lang="da-DK" sz="1200"/>
              <a:t>Evt. tekst i sidefod</a:t>
            </a:r>
            <a:endParaRPr lang="da-DK" sz="1200" dirty="0"/>
          </a:p>
        </p:txBody>
      </p:sp>
      <p:sp>
        <p:nvSpPr>
          <p:cNvPr id="10" name="Pladsholder til slidenummer 9">
            <a:extLst>
              <a:ext uri="{FF2B5EF4-FFF2-40B4-BE49-F238E27FC236}">
                <a16:creationId xmlns:a16="http://schemas.microsoft.com/office/drawing/2014/main" id="{DC21B67F-F083-4FC4-A9F4-68C174F1AFE1}"/>
              </a:ext>
            </a:extLst>
          </p:cNvPr>
          <p:cNvSpPr>
            <a:spLocks noGrp="1"/>
          </p:cNvSpPr>
          <p:nvPr>
            <p:ph type="sldNum" sz="quarter" idx="12"/>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2385028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å Indholdsside / 2 spalter">
    <p:spTree>
      <p:nvGrpSpPr>
        <p:cNvPr id="1" name=""/>
        <p:cNvGrpSpPr/>
        <p:nvPr/>
      </p:nvGrpSpPr>
      <p:grpSpPr>
        <a:xfrm>
          <a:off x="0" y="0"/>
          <a:ext cx="0" cy="0"/>
          <a:chOff x="0" y="0"/>
          <a:chExt cx="0" cy="0"/>
        </a:xfrm>
      </p:grpSpPr>
      <p:pic>
        <p:nvPicPr>
          <p:cNvPr id="5" name="Picture 4"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8" name="Titel 1">
            <a:extLst>
              <a:ext uri="{FF2B5EF4-FFF2-40B4-BE49-F238E27FC236}">
                <a16:creationId xmlns:a16="http://schemas.microsoft.com/office/drawing/2014/main" id="{4321BF51-C5CA-4D45-B37D-3B45D43ECC28}"/>
              </a:ext>
            </a:extLst>
          </p:cNvPr>
          <p:cNvSpPr>
            <a:spLocks noGrp="1"/>
          </p:cNvSpPr>
          <p:nvPr>
            <p:ph type="title"/>
          </p:nvPr>
        </p:nvSpPr>
        <p:spPr>
          <a:xfrm>
            <a:off x="672000" y="960001"/>
            <a:ext cx="11040000" cy="600000"/>
          </a:xfrm>
        </p:spPr>
        <p:txBody>
          <a:bodyPr/>
          <a:lstStyle>
            <a:lvl1pPr>
              <a:defRPr>
                <a:solidFill>
                  <a:schemeClr val="tx1"/>
                </a:solidFill>
              </a:defRPr>
            </a:lvl1pPr>
          </a:lstStyle>
          <a:p>
            <a:r>
              <a:rPr lang="da-DK" dirty="0"/>
              <a:t>Klik for at redigere titeltypografien i masteren</a:t>
            </a:r>
          </a:p>
        </p:txBody>
      </p:sp>
      <p:sp>
        <p:nvSpPr>
          <p:cNvPr id="6" name="Content Placeholder 2">
            <a:extLst>
              <a:ext uri="{FF2B5EF4-FFF2-40B4-BE49-F238E27FC236}">
                <a16:creationId xmlns:a16="http://schemas.microsoft.com/office/drawing/2014/main" id="{43903559-1AF6-4E62-BA4E-CA1244DCC456}"/>
              </a:ext>
            </a:extLst>
          </p:cNvPr>
          <p:cNvSpPr>
            <a:spLocks noGrp="1"/>
          </p:cNvSpPr>
          <p:nvPr>
            <p:ph idx="1"/>
          </p:nvPr>
        </p:nvSpPr>
        <p:spPr>
          <a:xfrm>
            <a:off x="672000" y="1584000"/>
            <a:ext cx="5424000" cy="4560000"/>
          </a:xfrm>
          <a:prstGeom prst="rect">
            <a:avLst/>
          </a:prstGeom>
        </p:spPr>
        <p:txBody>
          <a:bodyPr>
            <a:normAutofit/>
          </a:bodyPr>
          <a:lstStyle>
            <a:lvl1pPr marL="0" indent="0">
              <a:buFont typeface="Arial"/>
              <a:buNone/>
              <a:defRPr sz="2667">
                <a:latin typeface="+mn-lt"/>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9" name="Content Placeholder 2">
            <a:extLst>
              <a:ext uri="{FF2B5EF4-FFF2-40B4-BE49-F238E27FC236}">
                <a16:creationId xmlns:a16="http://schemas.microsoft.com/office/drawing/2014/main" id="{6128289D-20B2-4A93-ACB1-2A8FCFEF15B2}"/>
              </a:ext>
            </a:extLst>
          </p:cNvPr>
          <p:cNvSpPr>
            <a:spLocks noGrp="1"/>
          </p:cNvSpPr>
          <p:nvPr>
            <p:ph idx="11"/>
          </p:nvPr>
        </p:nvSpPr>
        <p:spPr>
          <a:xfrm>
            <a:off x="6288000" y="1584000"/>
            <a:ext cx="5424000" cy="4560000"/>
          </a:xfrm>
          <a:prstGeom prst="rect">
            <a:avLst/>
          </a:prstGeom>
        </p:spPr>
        <p:txBody>
          <a:bodyPr>
            <a:normAutofit/>
          </a:bodyPr>
          <a:lstStyle>
            <a:lvl1pPr marL="0" indent="0">
              <a:buFont typeface="Arial"/>
              <a:buNone/>
              <a:defRPr sz="2667">
                <a:latin typeface="+mn-lt"/>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7" name="Pladsholder til dato 6">
            <a:extLst>
              <a:ext uri="{FF2B5EF4-FFF2-40B4-BE49-F238E27FC236}">
                <a16:creationId xmlns:a16="http://schemas.microsoft.com/office/drawing/2014/main" id="{7673549B-A976-4B37-8B16-5418E5F59E62}"/>
              </a:ext>
            </a:extLst>
          </p:cNvPr>
          <p:cNvSpPr>
            <a:spLocks noGrp="1"/>
          </p:cNvSpPr>
          <p:nvPr>
            <p:ph type="dt" sz="half" idx="12"/>
          </p:nvPr>
        </p:nvSpPr>
        <p:spPr/>
        <p:txBody>
          <a:bodyPr/>
          <a:lstStyle/>
          <a:p>
            <a:fld id="{C5DB1C37-9588-417B-8029-EE2B6C67A49D}" type="datetime1">
              <a:rPr lang="da-DK" smtClean="0"/>
              <a:t>13-02-2023</a:t>
            </a:fld>
            <a:endParaRPr lang="da-DK" sz="1200" dirty="0"/>
          </a:p>
        </p:txBody>
      </p:sp>
      <p:sp>
        <p:nvSpPr>
          <p:cNvPr id="10" name="Pladsholder til sidefod 9">
            <a:extLst>
              <a:ext uri="{FF2B5EF4-FFF2-40B4-BE49-F238E27FC236}">
                <a16:creationId xmlns:a16="http://schemas.microsoft.com/office/drawing/2014/main" id="{3A31BF11-CEF1-4829-A2D0-F02D3DFFF3DA}"/>
              </a:ext>
            </a:extLst>
          </p:cNvPr>
          <p:cNvSpPr>
            <a:spLocks noGrp="1"/>
          </p:cNvSpPr>
          <p:nvPr>
            <p:ph type="ftr" sz="quarter" idx="13"/>
          </p:nvPr>
        </p:nvSpPr>
        <p:spPr/>
        <p:txBody>
          <a:bodyPr/>
          <a:lstStyle/>
          <a:p>
            <a:r>
              <a:rPr lang="da-DK" sz="1200"/>
              <a:t>Evt. tekst i sidefod</a:t>
            </a:r>
            <a:endParaRPr lang="da-DK" sz="1200" dirty="0"/>
          </a:p>
        </p:txBody>
      </p:sp>
      <p:sp>
        <p:nvSpPr>
          <p:cNvPr id="11" name="Pladsholder til slidenummer 10">
            <a:extLst>
              <a:ext uri="{FF2B5EF4-FFF2-40B4-BE49-F238E27FC236}">
                <a16:creationId xmlns:a16="http://schemas.microsoft.com/office/drawing/2014/main" id="{DDDB982B-6F78-4C68-83FA-B8ECE1C84260}"/>
              </a:ext>
            </a:extLst>
          </p:cNvPr>
          <p:cNvSpPr>
            <a:spLocks noGrp="1"/>
          </p:cNvSpPr>
          <p:nvPr>
            <p:ph type="sldNum" sz="quarter" idx="14"/>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599149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å Indholdsside / Tekst + billede 1">
    <p:spTree>
      <p:nvGrpSpPr>
        <p:cNvPr id="1" name=""/>
        <p:cNvGrpSpPr/>
        <p:nvPr/>
      </p:nvGrpSpPr>
      <p:grpSpPr>
        <a:xfrm>
          <a:off x="0" y="0"/>
          <a:ext cx="0" cy="0"/>
          <a:chOff x="0" y="0"/>
          <a:chExt cx="0" cy="0"/>
        </a:xfrm>
      </p:grpSpPr>
      <p:pic>
        <p:nvPicPr>
          <p:cNvPr id="5" name="Picture 4"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8" name="Picture Placeholder 2"/>
          <p:cNvSpPr>
            <a:spLocks noGrp="1"/>
          </p:cNvSpPr>
          <p:nvPr>
            <p:ph type="pic" sz="quarter" idx="17"/>
          </p:nvPr>
        </p:nvSpPr>
        <p:spPr>
          <a:xfrm>
            <a:off x="6288000" y="1632000"/>
            <a:ext cx="5424000" cy="4560000"/>
          </a:xfrm>
          <a:prstGeom prst="rect">
            <a:avLst/>
          </a:prstGeom>
        </p:spPr>
        <p:txBody>
          <a:bodyPr vert="horz">
            <a:normAutofit/>
          </a:bodyPr>
          <a:lstStyle>
            <a:lvl1pPr marL="0" indent="0" algn="ctr">
              <a:buNone/>
              <a:defRPr sz="2667">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15" name="Content Placeholder 2"/>
          <p:cNvSpPr>
            <a:spLocks noGrp="1"/>
          </p:cNvSpPr>
          <p:nvPr>
            <p:ph idx="1"/>
          </p:nvPr>
        </p:nvSpPr>
        <p:spPr>
          <a:xfrm>
            <a:off x="672000" y="1632000"/>
            <a:ext cx="5424000" cy="4560000"/>
          </a:xfrm>
          <a:prstGeom prst="rect">
            <a:avLst/>
          </a:prstGeom>
        </p:spPr>
        <p:txBody>
          <a:bodyPr numCol="1">
            <a:normAutofit/>
          </a:bodyPr>
          <a:lstStyle>
            <a:lvl1pPr marL="0" indent="0">
              <a:buFont typeface="Arial"/>
              <a:buNone/>
              <a:defRPr sz="2667">
                <a:latin typeface="+mn-lt"/>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6" name="Titel 1">
            <a:extLst>
              <a:ext uri="{FF2B5EF4-FFF2-40B4-BE49-F238E27FC236}">
                <a16:creationId xmlns:a16="http://schemas.microsoft.com/office/drawing/2014/main" id="{B4B924DB-C780-4875-B311-A433E3B2F94F}"/>
              </a:ext>
            </a:extLst>
          </p:cNvPr>
          <p:cNvSpPr>
            <a:spLocks noGrp="1"/>
          </p:cNvSpPr>
          <p:nvPr>
            <p:ph type="title"/>
          </p:nvPr>
        </p:nvSpPr>
        <p:spPr>
          <a:xfrm>
            <a:off x="672000" y="960001"/>
            <a:ext cx="11040000" cy="600000"/>
          </a:xfrm>
        </p:spPr>
        <p:txBody>
          <a:bodyPr/>
          <a:lstStyle>
            <a:lvl1pPr>
              <a:defRPr>
                <a:solidFill>
                  <a:schemeClr val="tx1"/>
                </a:solidFill>
              </a:defRPr>
            </a:lvl1pPr>
          </a:lstStyle>
          <a:p>
            <a:r>
              <a:rPr lang="da-DK" dirty="0"/>
              <a:t>Klik for at redigere titeltypografien i masteren</a:t>
            </a:r>
          </a:p>
        </p:txBody>
      </p:sp>
      <p:sp>
        <p:nvSpPr>
          <p:cNvPr id="7" name="Pladsholder til dato 6">
            <a:extLst>
              <a:ext uri="{FF2B5EF4-FFF2-40B4-BE49-F238E27FC236}">
                <a16:creationId xmlns:a16="http://schemas.microsoft.com/office/drawing/2014/main" id="{D8ECAFB7-BCD2-4B03-B8B7-2BA405FDE5EB}"/>
              </a:ext>
            </a:extLst>
          </p:cNvPr>
          <p:cNvSpPr>
            <a:spLocks noGrp="1"/>
          </p:cNvSpPr>
          <p:nvPr>
            <p:ph type="dt" sz="half" idx="18"/>
          </p:nvPr>
        </p:nvSpPr>
        <p:spPr/>
        <p:txBody>
          <a:bodyPr/>
          <a:lstStyle/>
          <a:p>
            <a:fld id="{EFFDDBDE-957A-4C13-9CDA-620DADE59584}" type="datetime1">
              <a:rPr lang="da-DK" smtClean="0"/>
              <a:t>13-02-2023</a:t>
            </a:fld>
            <a:endParaRPr lang="da-DK" sz="1200" dirty="0"/>
          </a:p>
        </p:txBody>
      </p:sp>
      <p:sp>
        <p:nvSpPr>
          <p:cNvPr id="9" name="Pladsholder til sidefod 8">
            <a:extLst>
              <a:ext uri="{FF2B5EF4-FFF2-40B4-BE49-F238E27FC236}">
                <a16:creationId xmlns:a16="http://schemas.microsoft.com/office/drawing/2014/main" id="{FCDABBA4-5D81-4F66-B5ED-46D604E5EAA8}"/>
              </a:ext>
            </a:extLst>
          </p:cNvPr>
          <p:cNvSpPr>
            <a:spLocks noGrp="1"/>
          </p:cNvSpPr>
          <p:nvPr>
            <p:ph type="ftr" sz="quarter" idx="19"/>
          </p:nvPr>
        </p:nvSpPr>
        <p:spPr/>
        <p:txBody>
          <a:bodyPr/>
          <a:lstStyle/>
          <a:p>
            <a:r>
              <a:rPr lang="da-DK" sz="1200"/>
              <a:t>Evt. tekst i sidefod</a:t>
            </a:r>
            <a:endParaRPr lang="da-DK" sz="1200" dirty="0"/>
          </a:p>
        </p:txBody>
      </p:sp>
      <p:sp>
        <p:nvSpPr>
          <p:cNvPr id="10" name="Pladsholder til slidenummer 9">
            <a:extLst>
              <a:ext uri="{FF2B5EF4-FFF2-40B4-BE49-F238E27FC236}">
                <a16:creationId xmlns:a16="http://schemas.microsoft.com/office/drawing/2014/main" id="{D2E0041F-B25F-4598-9203-D096C37F4718}"/>
              </a:ext>
            </a:extLst>
          </p:cNvPr>
          <p:cNvSpPr>
            <a:spLocks noGrp="1"/>
          </p:cNvSpPr>
          <p:nvPr>
            <p:ph type="sldNum" sz="quarter" idx="20"/>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1527816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å Indholdsside / Tekst + billede 2">
    <p:spTree>
      <p:nvGrpSpPr>
        <p:cNvPr id="1" name=""/>
        <p:cNvGrpSpPr/>
        <p:nvPr/>
      </p:nvGrpSpPr>
      <p:grpSpPr>
        <a:xfrm>
          <a:off x="0" y="0"/>
          <a:ext cx="0" cy="0"/>
          <a:chOff x="0" y="0"/>
          <a:chExt cx="0" cy="0"/>
        </a:xfrm>
      </p:grpSpPr>
      <p:pic>
        <p:nvPicPr>
          <p:cNvPr id="7" name="Picture 6"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10" name="Picture Placeholder 2"/>
          <p:cNvSpPr>
            <a:spLocks noGrp="1"/>
          </p:cNvSpPr>
          <p:nvPr>
            <p:ph type="pic" sz="quarter" idx="17"/>
          </p:nvPr>
        </p:nvSpPr>
        <p:spPr>
          <a:xfrm>
            <a:off x="4374919" y="1632000"/>
            <a:ext cx="7344000" cy="4560000"/>
          </a:xfrm>
          <a:prstGeom prst="rect">
            <a:avLst/>
          </a:prstGeom>
        </p:spPr>
        <p:txBody>
          <a:bodyPr vert="horz">
            <a:normAutofit/>
          </a:bodyPr>
          <a:lstStyle>
            <a:lvl1pPr marL="0" indent="0" algn="ctr">
              <a:buNone/>
              <a:defRPr sz="2667">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6" name="Content Placeholder 2"/>
          <p:cNvSpPr>
            <a:spLocks noGrp="1"/>
          </p:cNvSpPr>
          <p:nvPr>
            <p:ph idx="1"/>
          </p:nvPr>
        </p:nvSpPr>
        <p:spPr>
          <a:xfrm>
            <a:off x="672000" y="1632000"/>
            <a:ext cx="3600000" cy="4560000"/>
          </a:xfrm>
          <a:prstGeom prst="rect">
            <a:avLst/>
          </a:prstGeom>
        </p:spPr>
        <p:txBody>
          <a:bodyPr numCol="1">
            <a:normAutofit/>
          </a:bodyPr>
          <a:lstStyle>
            <a:lvl1pPr marL="0" indent="0">
              <a:buFont typeface="Arial"/>
              <a:buNone/>
              <a:defRPr sz="2667">
                <a:latin typeface="+mn-lt"/>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8" name="Titel 1">
            <a:extLst>
              <a:ext uri="{FF2B5EF4-FFF2-40B4-BE49-F238E27FC236}">
                <a16:creationId xmlns:a16="http://schemas.microsoft.com/office/drawing/2014/main" id="{A7403EB0-DBA9-4FE7-9E84-269CFDFD6E47}"/>
              </a:ext>
            </a:extLst>
          </p:cNvPr>
          <p:cNvSpPr>
            <a:spLocks noGrp="1"/>
          </p:cNvSpPr>
          <p:nvPr>
            <p:ph type="title"/>
          </p:nvPr>
        </p:nvSpPr>
        <p:spPr>
          <a:xfrm>
            <a:off x="672000" y="960001"/>
            <a:ext cx="11040000" cy="600000"/>
          </a:xfrm>
        </p:spPr>
        <p:txBody>
          <a:bodyPr/>
          <a:lstStyle>
            <a:lvl1pPr>
              <a:defRPr>
                <a:solidFill>
                  <a:schemeClr val="tx1"/>
                </a:solidFill>
              </a:defRPr>
            </a:lvl1pPr>
          </a:lstStyle>
          <a:p>
            <a:r>
              <a:rPr lang="da-DK" dirty="0"/>
              <a:t>Klik for at redigere titeltypografien i masteren</a:t>
            </a:r>
          </a:p>
        </p:txBody>
      </p:sp>
      <p:sp>
        <p:nvSpPr>
          <p:cNvPr id="5" name="Pladsholder til dato 4">
            <a:extLst>
              <a:ext uri="{FF2B5EF4-FFF2-40B4-BE49-F238E27FC236}">
                <a16:creationId xmlns:a16="http://schemas.microsoft.com/office/drawing/2014/main" id="{4AFD4C78-8899-4EC6-91CE-9B341254F658}"/>
              </a:ext>
            </a:extLst>
          </p:cNvPr>
          <p:cNvSpPr>
            <a:spLocks noGrp="1"/>
          </p:cNvSpPr>
          <p:nvPr>
            <p:ph type="dt" sz="half" idx="18"/>
          </p:nvPr>
        </p:nvSpPr>
        <p:spPr/>
        <p:txBody>
          <a:bodyPr/>
          <a:lstStyle/>
          <a:p>
            <a:fld id="{89D9C59C-8452-4E9D-B48F-01E2E1ADE624}" type="datetime1">
              <a:rPr lang="da-DK" smtClean="0"/>
              <a:t>13-02-2023</a:t>
            </a:fld>
            <a:endParaRPr lang="da-DK" sz="1200" dirty="0"/>
          </a:p>
        </p:txBody>
      </p:sp>
      <p:sp>
        <p:nvSpPr>
          <p:cNvPr id="9" name="Pladsholder til sidefod 8">
            <a:extLst>
              <a:ext uri="{FF2B5EF4-FFF2-40B4-BE49-F238E27FC236}">
                <a16:creationId xmlns:a16="http://schemas.microsoft.com/office/drawing/2014/main" id="{76AAAA17-4CE2-434F-82E5-0DF34EACEBA9}"/>
              </a:ext>
            </a:extLst>
          </p:cNvPr>
          <p:cNvSpPr>
            <a:spLocks noGrp="1"/>
          </p:cNvSpPr>
          <p:nvPr>
            <p:ph type="ftr" sz="quarter" idx="19"/>
          </p:nvPr>
        </p:nvSpPr>
        <p:spPr/>
        <p:txBody>
          <a:bodyPr/>
          <a:lstStyle/>
          <a:p>
            <a:r>
              <a:rPr lang="da-DK" sz="1200"/>
              <a:t>Evt. tekst i sidefod</a:t>
            </a:r>
            <a:endParaRPr lang="da-DK" sz="1200" dirty="0"/>
          </a:p>
        </p:txBody>
      </p:sp>
      <p:sp>
        <p:nvSpPr>
          <p:cNvPr id="11" name="Pladsholder til slidenummer 10">
            <a:extLst>
              <a:ext uri="{FF2B5EF4-FFF2-40B4-BE49-F238E27FC236}">
                <a16:creationId xmlns:a16="http://schemas.microsoft.com/office/drawing/2014/main" id="{F924AE12-CE6A-437D-897C-D804FD540C92}"/>
              </a:ext>
            </a:extLst>
          </p:cNvPr>
          <p:cNvSpPr>
            <a:spLocks noGrp="1"/>
          </p:cNvSpPr>
          <p:nvPr>
            <p:ph type="sldNum" sz="quarter" idx="20"/>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1723451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å Indholdsside / billeder x 2">
    <p:spTree>
      <p:nvGrpSpPr>
        <p:cNvPr id="1" name=""/>
        <p:cNvGrpSpPr/>
        <p:nvPr/>
      </p:nvGrpSpPr>
      <p:grpSpPr>
        <a:xfrm>
          <a:off x="0" y="0"/>
          <a:ext cx="0" cy="0"/>
          <a:chOff x="0" y="0"/>
          <a:chExt cx="0" cy="0"/>
        </a:xfrm>
      </p:grpSpPr>
      <p:pic>
        <p:nvPicPr>
          <p:cNvPr id="6" name="Picture 5"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13" name="Picture Placeholder 2"/>
          <p:cNvSpPr>
            <a:spLocks noGrp="1"/>
          </p:cNvSpPr>
          <p:nvPr>
            <p:ph type="pic" sz="quarter" idx="17"/>
          </p:nvPr>
        </p:nvSpPr>
        <p:spPr>
          <a:xfrm>
            <a:off x="6288000" y="1632000"/>
            <a:ext cx="5424000" cy="4560000"/>
          </a:xfrm>
          <a:prstGeom prst="rect">
            <a:avLst/>
          </a:prstGeom>
        </p:spPr>
        <p:txBody>
          <a:bodyPr vert="horz">
            <a:normAutofit/>
          </a:bodyPr>
          <a:lstStyle>
            <a:lvl1pPr marL="0" indent="0" algn="ctr">
              <a:buNone/>
              <a:defRPr sz="2000">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14" name="Picture Placeholder 2"/>
          <p:cNvSpPr>
            <a:spLocks noGrp="1"/>
          </p:cNvSpPr>
          <p:nvPr>
            <p:ph type="pic" sz="quarter" idx="20"/>
          </p:nvPr>
        </p:nvSpPr>
        <p:spPr>
          <a:xfrm>
            <a:off x="672000" y="1632000"/>
            <a:ext cx="5424000" cy="4560000"/>
          </a:xfrm>
          <a:prstGeom prst="rect">
            <a:avLst/>
          </a:prstGeom>
        </p:spPr>
        <p:txBody>
          <a:bodyPr vert="horz">
            <a:normAutofit/>
          </a:bodyPr>
          <a:lstStyle>
            <a:lvl1pPr marL="0" indent="0" algn="ctr">
              <a:buNone/>
              <a:defRPr sz="2000">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7" name="Titel 1">
            <a:extLst>
              <a:ext uri="{FF2B5EF4-FFF2-40B4-BE49-F238E27FC236}">
                <a16:creationId xmlns:a16="http://schemas.microsoft.com/office/drawing/2014/main" id="{C2ED46CC-6242-47F1-97A1-6AB8283F775C}"/>
              </a:ext>
            </a:extLst>
          </p:cNvPr>
          <p:cNvSpPr>
            <a:spLocks noGrp="1"/>
          </p:cNvSpPr>
          <p:nvPr>
            <p:ph type="title"/>
          </p:nvPr>
        </p:nvSpPr>
        <p:spPr>
          <a:xfrm>
            <a:off x="672000" y="960001"/>
            <a:ext cx="11040000" cy="600000"/>
          </a:xfrm>
        </p:spPr>
        <p:txBody>
          <a:bodyPr/>
          <a:lstStyle>
            <a:lvl1pPr>
              <a:defRPr>
                <a:solidFill>
                  <a:schemeClr val="tx1"/>
                </a:solidFill>
              </a:defRPr>
            </a:lvl1pPr>
          </a:lstStyle>
          <a:p>
            <a:r>
              <a:rPr lang="da-DK" dirty="0"/>
              <a:t>Klik for at redigere titeltypografien i masteren</a:t>
            </a:r>
          </a:p>
        </p:txBody>
      </p:sp>
      <p:sp>
        <p:nvSpPr>
          <p:cNvPr id="5" name="Pladsholder til dato 4">
            <a:extLst>
              <a:ext uri="{FF2B5EF4-FFF2-40B4-BE49-F238E27FC236}">
                <a16:creationId xmlns:a16="http://schemas.microsoft.com/office/drawing/2014/main" id="{FF0A1862-32B4-4179-864E-265E8E7A2A5B}"/>
              </a:ext>
            </a:extLst>
          </p:cNvPr>
          <p:cNvSpPr>
            <a:spLocks noGrp="1"/>
          </p:cNvSpPr>
          <p:nvPr>
            <p:ph type="dt" sz="half" idx="21"/>
          </p:nvPr>
        </p:nvSpPr>
        <p:spPr/>
        <p:txBody>
          <a:bodyPr/>
          <a:lstStyle/>
          <a:p>
            <a:fld id="{49F94A79-87E3-4283-B2C1-E2974C7F7C6F}" type="datetime1">
              <a:rPr lang="da-DK" smtClean="0"/>
              <a:t>13-02-2023</a:t>
            </a:fld>
            <a:endParaRPr lang="da-DK" sz="1200" dirty="0"/>
          </a:p>
        </p:txBody>
      </p:sp>
      <p:sp>
        <p:nvSpPr>
          <p:cNvPr id="8" name="Pladsholder til sidefod 7">
            <a:extLst>
              <a:ext uri="{FF2B5EF4-FFF2-40B4-BE49-F238E27FC236}">
                <a16:creationId xmlns:a16="http://schemas.microsoft.com/office/drawing/2014/main" id="{C88F5E2C-E745-401D-AAC3-F11018C956A0}"/>
              </a:ext>
            </a:extLst>
          </p:cNvPr>
          <p:cNvSpPr>
            <a:spLocks noGrp="1"/>
          </p:cNvSpPr>
          <p:nvPr>
            <p:ph type="ftr" sz="quarter" idx="22"/>
          </p:nvPr>
        </p:nvSpPr>
        <p:spPr/>
        <p:txBody>
          <a:bodyPr/>
          <a:lstStyle/>
          <a:p>
            <a:r>
              <a:rPr lang="da-DK" sz="1200"/>
              <a:t>Evt. tekst i sidefod</a:t>
            </a:r>
            <a:endParaRPr lang="da-DK" sz="1200" dirty="0"/>
          </a:p>
        </p:txBody>
      </p:sp>
      <p:sp>
        <p:nvSpPr>
          <p:cNvPr id="9" name="Pladsholder til slidenummer 8">
            <a:extLst>
              <a:ext uri="{FF2B5EF4-FFF2-40B4-BE49-F238E27FC236}">
                <a16:creationId xmlns:a16="http://schemas.microsoft.com/office/drawing/2014/main" id="{358F6D0E-78C8-41CB-BC49-CE2D421686A7}"/>
              </a:ext>
            </a:extLst>
          </p:cNvPr>
          <p:cNvSpPr>
            <a:spLocks noGrp="1"/>
          </p:cNvSpPr>
          <p:nvPr>
            <p:ph type="sldNum" sz="quarter" idx="23"/>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27809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å Indholdsside / Overskrift + stort billede">
    <p:spTree>
      <p:nvGrpSpPr>
        <p:cNvPr id="1" name=""/>
        <p:cNvGrpSpPr/>
        <p:nvPr/>
      </p:nvGrpSpPr>
      <p:grpSpPr>
        <a:xfrm>
          <a:off x="0" y="0"/>
          <a:ext cx="0" cy="0"/>
          <a:chOff x="0" y="0"/>
          <a:chExt cx="0" cy="0"/>
        </a:xfrm>
      </p:grpSpPr>
      <p:pic>
        <p:nvPicPr>
          <p:cNvPr id="4" name="Picture 3"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6" name="Picture Placeholder 2"/>
          <p:cNvSpPr>
            <a:spLocks noGrp="1"/>
          </p:cNvSpPr>
          <p:nvPr>
            <p:ph type="pic" sz="quarter" idx="20"/>
          </p:nvPr>
        </p:nvSpPr>
        <p:spPr>
          <a:xfrm>
            <a:off x="672000" y="1632000"/>
            <a:ext cx="11040000" cy="4560000"/>
          </a:xfrm>
          <a:prstGeom prst="rect">
            <a:avLst/>
          </a:prstGeom>
        </p:spPr>
        <p:txBody>
          <a:bodyPr vert="horz"/>
          <a:lstStyle>
            <a:lvl1pPr marL="0" indent="0" algn="ctr">
              <a:buNone/>
              <a:defRPr sz="2667">
                <a:latin typeface="+mn-lt"/>
                <a:cs typeface="Helvetica"/>
              </a:defRPr>
            </a:lvl1pPr>
          </a:lstStyle>
          <a:p>
            <a:endParaRPr lang="da-DK" dirty="0"/>
          </a:p>
          <a:p>
            <a:endParaRPr lang="da-DK" dirty="0"/>
          </a:p>
          <a:p>
            <a:endParaRPr lang="da-DK" dirty="0"/>
          </a:p>
          <a:p>
            <a:endParaRPr lang="da-DK" dirty="0"/>
          </a:p>
          <a:p>
            <a:r>
              <a:rPr lang="da-DK" dirty="0"/>
              <a:t>Indsæt billede</a:t>
            </a:r>
          </a:p>
        </p:txBody>
      </p:sp>
      <p:sp>
        <p:nvSpPr>
          <p:cNvPr id="5" name="Titel 1">
            <a:extLst>
              <a:ext uri="{FF2B5EF4-FFF2-40B4-BE49-F238E27FC236}">
                <a16:creationId xmlns:a16="http://schemas.microsoft.com/office/drawing/2014/main" id="{74E4B35E-A97B-4A40-BA82-A9B1338AEEEB}"/>
              </a:ext>
            </a:extLst>
          </p:cNvPr>
          <p:cNvSpPr>
            <a:spLocks noGrp="1"/>
          </p:cNvSpPr>
          <p:nvPr>
            <p:ph type="title"/>
          </p:nvPr>
        </p:nvSpPr>
        <p:spPr>
          <a:xfrm>
            <a:off x="672000" y="960001"/>
            <a:ext cx="11040000" cy="600000"/>
          </a:xfrm>
        </p:spPr>
        <p:txBody>
          <a:bodyPr/>
          <a:lstStyle>
            <a:lvl1pPr>
              <a:defRPr>
                <a:solidFill>
                  <a:schemeClr val="tx1"/>
                </a:solidFill>
              </a:defRPr>
            </a:lvl1pPr>
          </a:lstStyle>
          <a:p>
            <a:r>
              <a:rPr lang="da-DK" dirty="0"/>
              <a:t>Klik for at redigere titeltypografien i masteren</a:t>
            </a:r>
          </a:p>
        </p:txBody>
      </p:sp>
      <p:sp>
        <p:nvSpPr>
          <p:cNvPr id="8" name="Pladsholder til dato 7">
            <a:extLst>
              <a:ext uri="{FF2B5EF4-FFF2-40B4-BE49-F238E27FC236}">
                <a16:creationId xmlns:a16="http://schemas.microsoft.com/office/drawing/2014/main" id="{5E568026-6B4F-435F-9D8A-F9CFF65881D2}"/>
              </a:ext>
            </a:extLst>
          </p:cNvPr>
          <p:cNvSpPr>
            <a:spLocks noGrp="1"/>
          </p:cNvSpPr>
          <p:nvPr>
            <p:ph type="dt" sz="half" idx="21"/>
          </p:nvPr>
        </p:nvSpPr>
        <p:spPr/>
        <p:txBody>
          <a:bodyPr/>
          <a:lstStyle/>
          <a:p>
            <a:fld id="{D328EFA4-5A28-4191-9430-53E296EFE398}" type="datetime1">
              <a:rPr lang="da-DK" smtClean="0"/>
              <a:t>13-02-2023</a:t>
            </a:fld>
            <a:endParaRPr lang="da-DK" sz="1200" dirty="0"/>
          </a:p>
        </p:txBody>
      </p:sp>
      <p:sp>
        <p:nvSpPr>
          <p:cNvPr id="9" name="Pladsholder til sidefod 8">
            <a:extLst>
              <a:ext uri="{FF2B5EF4-FFF2-40B4-BE49-F238E27FC236}">
                <a16:creationId xmlns:a16="http://schemas.microsoft.com/office/drawing/2014/main" id="{FAE32597-1E67-4B1F-AD41-19A1E574225B}"/>
              </a:ext>
            </a:extLst>
          </p:cNvPr>
          <p:cNvSpPr>
            <a:spLocks noGrp="1"/>
          </p:cNvSpPr>
          <p:nvPr>
            <p:ph type="ftr" sz="quarter" idx="22"/>
          </p:nvPr>
        </p:nvSpPr>
        <p:spPr/>
        <p:txBody>
          <a:bodyPr/>
          <a:lstStyle/>
          <a:p>
            <a:r>
              <a:rPr lang="da-DK" sz="1200"/>
              <a:t>Evt. tekst i sidefod</a:t>
            </a:r>
            <a:endParaRPr lang="da-DK" sz="1200" dirty="0"/>
          </a:p>
        </p:txBody>
      </p:sp>
      <p:sp>
        <p:nvSpPr>
          <p:cNvPr id="10" name="Pladsholder til slidenummer 9">
            <a:extLst>
              <a:ext uri="{FF2B5EF4-FFF2-40B4-BE49-F238E27FC236}">
                <a16:creationId xmlns:a16="http://schemas.microsoft.com/office/drawing/2014/main" id="{7DAB316A-3B4E-4083-8E40-848B9DDF3281}"/>
              </a:ext>
            </a:extLst>
          </p:cNvPr>
          <p:cNvSpPr>
            <a:spLocks noGrp="1"/>
          </p:cNvSpPr>
          <p:nvPr>
            <p:ph type="sldNum" sz="quarter" idx="23"/>
          </p:nvPr>
        </p:nvSpPr>
        <p:spPr/>
        <p:txBody>
          <a:bodyPr/>
          <a:lstStyle/>
          <a:p>
            <a:pPr algn="r"/>
            <a:fld id="{01739DD0-F806-4874-9AB9-E8A8D4F05468}" type="slidenum">
              <a:rPr lang="da-DK" smtClean="0"/>
              <a:pPr/>
              <a:t>‹nr.›</a:t>
            </a:fld>
            <a:endParaRPr lang="da-DK" dirty="0"/>
          </a:p>
        </p:txBody>
      </p:sp>
    </p:spTree>
    <p:extLst>
      <p:ext uri="{BB962C8B-B14F-4D97-AF65-F5344CB8AC3E}">
        <p14:creationId xmlns:p14="http://schemas.microsoft.com/office/powerpoint/2010/main" val="2833593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å Indholdsside / Bullits">
    <p:spTree>
      <p:nvGrpSpPr>
        <p:cNvPr id="1" name=""/>
        <p:cNvGrpSpPr/>
        <p:nvPr/>
      </p:nvGrpSpPr>
      <p:grpSpPr>
        <a:xfrm>
          <a:off x="0" y="0"/>
          <a:ext cx="0" cy="0"/>
          <a:chOff x="0" y="0"/>
          <a:chExt cx="0" cy="0"/>
        </a:xfrm>
      </p:grpSpPr>
      <p:pic>
        <p:nvPicPr>
          <p:cNvPr id="7" name="Picture 6" descr="bg_test_grey_wide.png"/>
          <p:cNvPicPr>
            <a:picLocks noChangeAspect="1"/>
          </p:cNvPicPr>
          <p:nvPr userDrawn="1"/>
        </p:nvPicPr>
        <p:blipFill rotWithShape="1">
          <a:blip r:embed="rId2">
            <a:extLst>
              <a:ext uri="{28A0092B-C50C-407E-A947-70E740481C1C}">
                <a14:useLocalDpi xmlns:a14="http://schemas.microsoft.com/office/drawing/2010/main" val="0"/>
              </a:ext>
            </a:extLst>
          </a:blip>
          <a:srcRect r="11195"/>
          <a:stretch/>
        </p:blipFill>
        <p:spPr>
          <a:xfrm>
            <a:off x="-27267" y="452913"/>
            <a:ext cx="12219268" cy="6427665"/>
          </a:xfrm>
          <a:prstGeom prst="rect">
            <a:avLst/>
          </a:prstGeom>
        </p:spPr>
      </p:pic>
      <p:sp>
        <p:nvSpPr>
          <p:cNvPr id="2" name="Rectangle 12">
            <a:extLst>
              <a:ext uri="{FF2B5EF4-FFF2-40B4-BE49-F238E27FC236}">
                <a16:creationId xmlns:a16="http://schemas.microsoft.com/office/drawing/2014/main" id="{E8518895-F195-4AC2-B61E-13DDACADC3C1}"/>
              </a:ext>
            </a:extLst>
          </p:cNvPr>
          <p:cNvSpPr/>
          <p:nvPr userDrawn="1"/>
        </p:nvSpPr>
        <p:spPr>
          <a:xfrm>
            <a:off x="672000" y="1488000"/>
            <a:ext cx="480000" cy="48000"/>
          </a:xfrm>
          <a:prstGeom prst="rect">
            <a:avLst/>
          </a:prstGeom>
          <a:solidFill>
            <a:srgbClr val="077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el 1">
            <a:extLst>
              <a:ext uri="{FF2B5EF4-FFF2-40B4-BE49-F238E27FC236}">
                <a16:creationId xmlns:a16="http://schemas.microsoft.com/office/drawing/2014/main" id="{51B2DF4E-C8EC-445A-BB1C-DDF26251F1C7}"/>
              </a:ext>
            </a:extLst>
          </p:cNvPr>
          <p:cNvSpPr>
            <a:spLocks noGrp="1"/>
          </p:cNvSpPr>
          <p:nvPr>
            <p:ph type="title"/>
          </p:nvPr>
        </p:nvSpPr>
        <p:spPr>
          <a:xfrm>
            <a:off x="672000" y="960001"/>
            <a:ext cx="11040000" cy="600000"/>
          </a:xfrm>
        </p:spPr>
        <p:txBody>
          <a:bodyPr/>
          <a:lstStyle>
            <a:lvl1pPr>
              <a:defRPr>
                <a:solidFill>
                  <a:schemeClr val="tx1"/>
                </a:solidFill>
              </a:defRPr>
            </a:lvl1pPr>
          </a:lstStyle>
          <a:p>
            <a:r>
              <a:rPr lang="da-DK" dirty="0"/>
              <a:t>Klik for at redigere titeltypografien i masteren</a:t>
            </a:r>
          </a:p>
        </p:txBody>
      </p:sp>
      <p:sp>
        <p:nvSpPr>
          <p:cNvPr id="8" name="Pladsholder til dato 7">
            <a:extLst>
              <a:ext uri="{FF2B5EF4-FFF2-40B4-BE49-F238E27FC236}">
                <a16:creationId xmlns:a16="http://schemas.microsoft.com/office/drawing/2014/main" id="{A6D366AB-66C7-4DF5-8905-1609976221D6}"/>
              </a:ext>
            </a:extLst>
          </p:cNvPr>
          <p:cNvSpPr>
            <a:spLocks noGrp="1"/>
          </p:cNvSpPr>
          <p:nvPr>
            <p:ph type="dt" sz="half" idx="18"/>
          </p:nvPr>
        </p:nvSpPr>
        <p:spPr/>
        <p:txBody>
          <a:bodyPr/>
          <a:lstStyle/>
          <a:p>
            <a:fld id="{2C25F143-B815-427D-BE27-5E0C46D44660}" type="datetime1">
              <a:rPr lang="da-DK" smtClean="0"/>
              <a:t>13-02-2023</a:t>
            </a:fld>
            <a:endParaRPr lang="da-DK" sz="1200" dirty="0"/>
          </a:p>
        </p:txBody>
      </p:sp>
      <p:sp>
        <p:nvSpPr>
          <p:cNvPr id="9" name="Pladsholder til sidefod 8">
            <a:extLst>
              <a:ext uri="{FF2B5EF4-FFF2-40B4-BE49-F238E27FC236}">
                <a16:creationId xmlns:a16="http://schemas.microsoft.com/office/drawing/2014/main" id="{C9F2AF64-6D07-4171-9FC4-5FED0087F92D}"/>
              </a:ext>
            </a:extLst>
          </p:cNvPr>
          <p:cNvSpPr>
            <a:spLocks noGrp="1"/>
          </p:cNvSpPr>
          <p:nvPr>
            <p:ph type="ftr" sz="quarter" idx="19"/>
          </p:nvPr>
        </p:nvSpPr>
        <p:spPr/>
        <p:txBody>
          <a:bodyPr/>
          <a:lstStyle/>
          <a:p>
            <a:r>
              <a:rPr lang="da-DK" sz="1200"/>
              <a:t>Evt. tekst i sidefod</a:t>
            </a:r>
            <a:endParaRPr lang="da-DK" sz="1200" dirty="0"/>
          </a:p>
        </p:txBody>
      </p:sp>
      <p:sp>
        <p:nvSpPr>
          <p:cNvPr id="11" name="Pladsholder til slidenummer 10">
            <a:extLst>
              <a:ext uri="{FF2B5EF4-FFF2-40B4-BE49-F238E27FC236}">
                <a16:creationId xmlns:a16="http://schemas.microsoft.com/office/drawing/2014/main" id="{A3B8FA74-A05D-4D4A-ACB3-8B5348A81D58}"/>
              </a:ext>
            </a:extLst>
          </p:cNvPr>
          <p:cNvSpPr>
            <a:spLocks noGrp="1"/>
          </p:cNvSpPr>
          <p:nvPr>
            <p:ph type="sldNum" sz="quarter" idx="20"/>
          </p:nvPr>
        </p:nvSpPr>
        <p:spPr/>
        <p:txBody>
          <a:bodyPr/>
          <a:lstStyle/>
          <a:p>
            <a:pPr algn="r"/>
            <a:fld id="{01739DD0-F806-4874-9AB9-E8A8D4F05468}" type="slidenum">
              <a:rPr lang="da-DK" smtClean="0"/>
              <a:pPr/>
              <a:t>‹nr.›</a:t>
            </a:fld>
            <a:endParaRPr lang="da-DK" dirty="0"/>
          </a:p>
        </p:txBody>
      </p:sp>
      <p:sp>
        <p:nvSpPr>
          <p:cNvPr id="13" name="Pladsholder til indhold 12">
            <a:extLst>
              <a:ext uri="{FF2B5EF4-FFF2-40B4-BE49-F238E27FC236}">
                <a16:creationId xmlns:a16="http://schemas.microsoft.com/office/drawing/2014/main" id="{8DD8F9B6-68EE-4D99-B7B8-4AEDA2C99FDD}"/>
              </a:ext>
            </a:extLst>
          </p:cNvPr>
          <p:cNvSpPr>
            <a:spLocks noGrp="1"/>
          </p:cNvSpPr>
          <p:nvPr>
            <p:ph sz="quarter" idx="21"/>
          </p:nvPr>
        </p:nvSpPr>
        <p:spPr>
          <a:xfrm>
            <a:off x="672000" y="1583999"/>
            <a:ext cx="11040000" cy="45600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83946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DD0C17-2440-44F0-A0CF-43FB14855AE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DA17556-A1D3-4B98-AD23-A9167BA3848D}"/>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081F758-FBC0-4368-9DF9-B3CEE9D1CE34}"/>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2402E1D-9BE1-4032-AF68-BAAD4848F157}"/>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6" name="Pladsholder til sidefod 5">
            <a:extLst>
              <a:ext uri="{FF2B5EF4-FFF2-40B4-BE49-F238E27FC236}">
                <a16:creationId xmlns:a16="http://schemas.microsoft.com/office/drawing/2014/main" id="{675A04E1-F137-451C-ABD1-DDFB1C7A249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4ABDEF8-48B7-4B7D-8336-5E63C2BD2E07}"/>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1713153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dholdsside / Stort billede">
    <p:spTree>
      <p:nvGrpSpPr>
        <p:cNvPr id="1" name=""/>
        <p:cNvGrpSpPr/>
        <p:nvPr/>
      </p:nvGrpSpPr>
      <p:grpSpPr>
        <a:xfrm>
          <a:off x="0" y="0"/>
          <a:ext cx="0" cy="0"/>
          <a:chOff x="0" y="0"/>
          <a:chExt cx="0" cy="0"/>
        </a:xfrm>
      </p:grpSpPr>
      <p:sp>
        <p:nvSpPr>
          <p:cNvPr id="9" name="Content Placeholder 30"/>
          <p:cNvSpPr>
            <a:spLocks noGrp="1"/>
          </p:cNvSpPr>
          <p:nvPr>
            <p:ph sz="quarter" idx="16" hasCustomPrompt="1"/>
          </p:nvPr>
        </p:nvSpPr>
        <p:spPr>
          <a:xfrm>
            <a:off x="573263" y="1046943"/>
            <a:ext cx="7252357" cy="611520"/>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r>
              <a:rPr lang="da-DK" dirty="0"/>
              <a:t>Klik for at redigere overskrift</a:t>
            </a:r>
            <a:endParaRPr lang="da-DK" dirty="0">
              <a:solidFill>
                <a:srgbClr val="56AB45"/>
              </a:solidFill>
            </a:endParaRPr>
          </a:p>
        </p:txBody>
      </p:sp>
      <p:sp>
        <p:nvSpPr>
          <p:cNvPr id="8" name="Picture Placeholder 2"/>
          <p:cNvSpPr>
            <a:spLocks noGrp="1"/>
          </p:cNvSpPr>
          <p:nvPr>
            <p:ph type="pic" sz="quarter" idx="17"/>
          </p:nvPr>
        </p:nvSpPr>
        <p:spPr>
          <a:xfrm>
            <a:off x="6625168" y="461435"/>
            <a:ext cx="5566833" cy="6407149"/>
          </a:xfrm>
          <a:custGeom>
            <a:avLst/>
            <a:gdLst>
              <a:gd name="connsiteX0" fmla="*/ 0 w 3190875"/>
              <a:gd name="connsiteY0" fmla="*/ 0 h 4805362"/>
              <a:gd name="connsiteX1" fmla="*/ 3190875 w 3190875"/>
              <a:gd name="connsiteY1" fmla="*/ 0 h 4805362"/>
              <a:gd name="connsiteX2" fmla="*/ 3190875 w 3190875"/>
              <a:gd name="connsiteY2" fmla="*/ 4805362 h 4805362"/>
              <a:gd name="connsiteX3" fmla="*/ 0 w 3190875"/>
              <a:gd name="connsiteY3" fmla="*/ 4805362 h 4805362"/>
              <a:gd name="connsiteX4" fmla="*/ 0 w 3190875"/>
              <a:gd name="connsiteY4" fmla="*/ 0 h 4805362"/>
              <a:gd name="connsiteX0" fmla="*/ 984250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984250 w 4175125"/>
              <a:gd name="connsiteY4" fmla="*/ 0 h 4805362"/>
              <a:gd name="connsiteX0" fmla="*/ 1135062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1135062 w 4175125"/>
              <a:gd name="connsiteY4" fmla="*/ 0 h 48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25" h="4805362">
                <a:moveTo>
                  <a:pt x="1135062" y="0"/>
                </a:moveTo>
                <a:lnTo>
                  <a:pt x="4175125" y="0"/>
                </a:lnTo>
                <a:lnTo>
                  <a:pt x="4175125" y="4805362"/>
                </a:lnTo>
                <a:lnTo>
                  <a:pt x="0" y="4805362"/>
                </a:lnTo>
                <a:lnTo>
                  <a:pt x="1135062" y="0"/>
                </a:lnTo>
                <a:close/>
              </a:path>
            </a:pathLst>
          </a:custGeom>
        </p:spPr>
        <p:txBody>
          <a:bodyPr vert="horz"/>
          <a:lstStyle>
            <a:lvl1pPr marL="0" indent="0" algn="ctr">
              <a:buNone/>
              <a:defRPr sz="1600"/>
            </a:lvl1pPr>
          </a:lstStyle>
          <a:p>
            <a:endParaRPr lang="da-DK" dirty="0"/>
          </a:p>
        </p:txBody>
      </p:sp>
      <p:sp>
        <p:nvSpPr>
          <p:cNvPr id="5" name="Rectangle 4"/>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Content Placeholder 2"/>
          <p:cNvSpPr>
            <a:spLocks noGrp="1"/>
          </p:cNvSpPr>
          <p:nvPr>
            <p:ph idx="20"/>
          </p:nvPr>
        </p:nvSpPr>
        <p:spPr>
          <a:xfrm>
            <a:off x="574875" y="1840233"/>
            <a:ext cx="7117653" cy="4656665"/>
          </a:xfrm>
          <a:prstGeom prst="rect">
            <a:avLst/>
          </a:prstGeom>
        </p:spPr>
        <p:txBody>
          <a:bodyPr>
            <a:normAutofit/>
          </a:bodyPr>
          <a:lstStyle>
            <a:lvl1pPr>
              <a:defRPr sz="2400">
                <a:latin typeface="Helvetica"/>
                <a:cs typeface="Helvetica"/>
              </a:defRPr>
            </a:lvl1pPr>
            <a:lvl2pPr>
              <a:defRPr sz="2133">
                <a:latin typeface="Helvetica"/>
                <a:cs typeface="Helvetica"/>
              </a:defRPr>
            </a:lvl2pPr>
            <a:lvl3pPr>
              <a:defRPr sz="1867">
                <a:latin typeface="Helvetica"/>
                <a:cs typeface="Helvetica"/>
              </a:defRPr>
            </a:lvl3pPr>
            <a:lvl4pPr>
              <a:defRPr sz="1600">
                <a:latin typeface="Helvetica"/>
                <a:cs typeface="Helvetica"/>
              </a:defRPr>
            </a:lvl4pPr>
            <a:lvl5pPr>
              <a:defRPr sz="1600">
                <a:latin typeface="Helvetica"/>
                <a:cs typeface="Helvetica"/>
              </a:defRPr>
            </a:lvl5pPr>
            <a:lvl6pPr>
              <a:defRPr sz="1467">
                <a:latin typeface="Helvetica"/>
                <a:cs typeface="Helvetica"/>
              </a:defRPr>
            </a:lvl6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level</a:t>
            </a:r>
          </a:p>
          <a:p>
            <a:pPr lvl="5"/>
            <a:r>
              <a:rPr lang="da-DK" dirty="0" err="1"/>
              <a:t>Sixt</a:t>
            </a:r>
            <a:r>
              <a:rPr lang="da-DK" dirty="0"/>
              <a:t> level</a:t>
            </a:r>
          </a:p>
        </p:txBody>
      </p:sp>
    </p:spTree>
    <p:extLst>
      <p:ext uri="{BB962C8B-B14F-4D97-AF65-F5344CB8AC3E}">
        <p14:creationId xmlns:p14="http://schemas.microsoft.com/office/powerpoint/2010/main" val="1418077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dholdsside / Lille billede">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8487836" y="461435"/>
            <a:ext cx="5566833" cy="6407149"/>
          </a:xfrm>
          <a:custGeom>
            <a:avLst/>
            <a:gdLst>
              <a:gd name="connsiteX0" fmla="*/ 0 w 3190875"/>
              <a:gd name="connsiteY0" fmla="*/ 0 h 4805362"/>
              <a:gd name="connsiteX1" fmla="*/ 3190875 w 3190875"/>
              <a:gd name="connsiteY1" fmla="*/ 0 h 4805362"/>
              <a:gd name="connsiteX2" fmla="*/ 3190875 w 3190875"/>
              <a:gd name="connsiteY2" fmla="*/ 4805362 h 4805362"/>
              <a:gd name="connsiteX3" fmla="*/ 0 w 3190875"/>
              <a:gd name="connsiteY3" fmla="*/ 4805362 h 4805362"/>
              <a:gd name="connsiteX4" fmla="*/ 0 w 3190875"/>
              <a:gd name="connsiteY4" fmla="*/ 0 h 4805362"/>
              <a:gd name="connsiteX0" fmla="*/ 984250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984250 w 4175125"/>
              <a:gd name="connsiteY4" fmla="*/ 0 h 4805362"/>
              <a:gd name="connsiteX0" fmla="*/ 1135062 w 4175125"/>
              <a:gd name="connsiteY0" fmla="*/ 0 h 4805362"/>
              <a:gd name="connsiteX1" fmla="*/ 4175125 w 4175125"/>
              <a:gd name="connsiteY1" fmla="*/ 0 h 4805362"/>
              <a:gd name="connsiteX2" fmla="*/ 4175125 w 4175125"/>
              <a:gd name="connsiteY2" fmla="*/ 4805362 h 4805362"/>
              <a:gd name="connsiteX3" fmla="*/ 0 w 4175125"/>
              <a:gd name="connsiteY3" fmla="*/ 4805362 h 4805362"/>
              <a:gd name="connsiteX4" fmla="*/ 1135062 w 4175125"/>
              <a:gd name="connsiteY4" fmla="*/ 0 h 480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25" h="4805362">
                <a:moveTo>
                  <a:pt x="1135062" y="0"/>
                </a:moveTo>
                <a:lnTo>
                  <a:pt x="4175125" y="0"/>
                </a:lnTo>
                <a:lnTo>
                  <a:pt x="4175125" y="4805362"/>
                </a:lnTo>
                <a:lnTo>
                  <a:pt x="0" y="4805362"/>
                </a:lnTo>
                <a:lnTo>
                  <a:pt x="1135062" y="0"/>
                </a:lnTo>
                <a:close/>
              </a:path>
            </a:pathLst>
          </a:custGeom>
        </p:spPr>
        <p:txBody>
          <a:bodyPr vert="horz"/>
          <a:lstStyle>
            <a:lvl1pPr marL="0" indent="0" algn="ctr">
              <a:buNone/>
              <a:defRPr sz="1600"/>
            </a:lvl1pPr>
          </a:lstStyle>
          <a:p>
            <a:endParaRPr lang="da-DK" dirty="0"/>
          </a:p>
        </p:txBody>
      </p:sp>
      <p:sp>
        <p:nvSpPr>
          <p:cNvPr id="6" name="Content Placeholder 30"/>
          <p:cNvSpPr>
            <a:spLocks noGrp="1"/>
          </p:cNvSpPr>
          <p:nvPr>
            <p:ph sz="quarter" idx="16" hasCustomPrompt="1"/>
          </p:nvPr>
        </p:nvSpPr>
        <p:spPr>
          <a:xfrm>
            <a:off x="573263" y="1046943"/>
            <a:ext cx="8875488" cy="611520"/>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r>
              <a:rPr lang="da-DK" dirty="0"/>
              <a:t>Klik for at redigere overskrift</a:t>
            </a:r>
            <a:endParaRPr lang="da-DK" dirty="0">
              <a:solidFill>
                <a:srgbClr val="56AB45"/>
              </a:solidFill>
            </a:endParaRPr>
          </a:p>
        </p:txBody>
      </p:sp>
      <p:sp>
        <p:nvSpPr>
          <p:cNvPr id="5" name="Rectangle 4"/>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Content Placeholder 2"/>
          <p:cNvSpPr>
            <a:spLocks noGrp="1"/>
          </p:cNvSpPr>
          <p:nvPr>
            <p:ph idx="20"/>
          </p:nvPr>
        </p:nvSpPr>
        <p:spPr>
          <a:xfrm>
            <a:off x="574876" y="1840233"/>
            <a:ext cx="8606529" cy="4656665"/>
          </a:xfrm>
          <a:prstGeom prst="rect">
            <a:avLst/>
          </a:prstGeom>
        </p:spPr>
        <p:txBody>
          <a:bodyPr>
            <a:normAutofit/>
          </a:bodyPr>
          <a:lstStyle>
            <a:lvl1pPr>
              <a:defRPr sz="2400">
                <a:latin typeface="Helvetica"/>
                <a:cs typeface="Helvetica"/>
              </a:defRPr>
            </a:lvl1pPr>
            <a:lvl2pPr>
              <a:defRPr sz="2133">
                <a:latin typeface="Helvetica"/>
                <a:cs typeface="Helvetica"/>
              </a:defRPr>
            </a:lvl2pPr>
            <a:lvl3pPr>
              <a:defRPr sz="1867">
                <a:latin typeface="Helvetica"/>
                <a:cs typeface="Helvetica"/>
              </a:defRPr>
            </a:lvl3pPr>
            <a:lvl4pPr>
              <a:defRPr sz="1600">
                <a:latin typeface="Helvetica"/>
                <a:cs typeface="Helvetica"/>
              </a:defRPr>
            </a:lvl4pPr>
            <a:lvl5pPr>
              <a:defRPr sz="1600">
                <a:latin typeface="Helvetica"/>
                <a:cs typeface="Helvetica"/>
              </a:defRPr>
            </a:lvl5pPr>
            <a:lvl6pPr>
              <a:defRPr sz="1467">
                <a:latin typeface="Helvetica"/>
                <a:cs typeface="Helvetica"/>
              </a:defRPr>
            </a:lvl6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level</a:t>
            </a:r>
          </a:p>
          <a:p>
            <a:pPr lvl="5"/>
            <a:r>
              <a:rPr lang="da-DK" dirty="0" err="1"/>
              <a:t>Sixt</a:t>
            </a:r>
            <a:r>
              <a:rPr lang="da-DK" dirty="0"/>
              <a:t> level</a:t>
            </a:r>
          </a:p>
        </p:txBody>
      </p:sp>
    </p:spTree>
    <p:extLst>
      <p:ext uri="{BB962C8B-B14F-4D97-AF65-F5344CB8AC3E}">
        <p14:creationId xmlns:p14="http://schemas.microsoft.com/office/powerpoint/2010/main" val="123675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sside / 1 spalte">
    <p:spTree>
      <p:nvGrpSpPr>
        <p:cNvPr id="1" name=""/>
        <p:cNvGrpSpPr/>
        <p:nvPr/>
      </p:nvGrpSpPr>
      <p:grpSpPr>
        <a:xfrm>
          <a:off x="0" y="0"/>
          <a:ext cx="0" cy="0"/>
          <a:chOff x="0" y="0"/>
          <a:chExt cx="0" cy="0"/>
        </a:xfrm>
      </p:grpSpPr>
      <p:sp>
        <p:nvSpPr>
          <p:cNvPr id="4" name="Content Placeholder 30"/>
          <p:cNvSpPr>
            <a:spLocks noGrp="1"/>
          </p:cNvSpPr>
          <p:nvPr>
            <p:ph sz="quarter" idx="16" hasCustomPrompt="1"/>
          </p:nvPr>
        </p:nvSpPr>
        <p:spPr>
          <a:xfrm>
            <a:off x="573263" y="937578"/>
            <a:ext cx="11229272"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 overskrift  </a:t>
            </a:r>
          </a:p>
        </p:txBody>
      </p:sp>
      <p:sp>
        <p:nvSpPr>
          <p:cNvPr id="5" name="Rectangle 4"/>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2"/>
          <p:cNvSpPr>
            <a:spLocks noGrp="1"/>
          </p:cNvSpPr>
          <p:nvPr>
            <p:ph idx="20"/>
          </p:nvPr>
        </p:nvSpPr>
        <p:spPr>
          <a:xfrm>
            <a:off x="574875" y="1840233"/>
            <a:ext cx="11227660" cy="4656665"/>
          </a:xfrm>
          <a:prstGeom prst="rect">
            <a:avLst/>
          </a:prstGeom>
        </p:spPr>
        <p:txBody>
          <a:bodyPr>
            <a:normAutofit/>
          </a:bodyPr>
          <a:lstStyle>
            <a:lvl1pPr>
              <a:defRPr sz="2400">
                <a:latin typeface="Helvetica"/>
                <a:cs typeface="Helvetica"/>
              </a:defRPr>
            </a:lvl1pPr>
            <a:lvl2pPr>
              <a:defRPr sz="2133">
                <a:latin typeface="Helvetica"/>
                <a:cs typeface="Helvetica"/>
              </a:defRPr>
            </a:lvl2pPr>
            <a:lvl3pPr>
              <a:defRPr sz="1867">
                <a:latin typeface="Helvetica"/>
                <a:cs typeface="Helvetica"/>
              </a:defRPr>
            </a:lvl3pPr>
            <a:lvl4pPr>
              <a:defRPr sz="1600">
                <a:latin typeface="Helvetica"/>
                <a:cs typeface="Helvetica"/>
              </a:defRPr>
            </a:lvl4pPr>
            <a:lvl5pPr>
              <a:defRPr sz="1600">
                <a:latin typeface="Helvetica"/>
                <a:cs typeface="Helvetica"/>
              </a:defRPr>
            </a:lvl5pPr>
            <a:lvl6pPr>
              <a:defRPr sz="1467">
                <a:latin typeface="Helvetica"/>
                <a:cs typeface="Helvetica"/>
              </a:defRPr>
            </a:lvl6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level</a:t>
            </a:r>
          </a:p>
          <a:p>
            <a:pPr lvl="5"/>
            <a:r>
              <a:rPr lang="da-DK" dirty="0" err="1"/>
              <a:t>Sixt</a:t>
            </a:r>
            <a:r>
              <a:rPr lang="da-DK" dirty="0"/>
              <a:t> level</a:t>
            </a:r>
          </a:p>
        </p:txBody>
      </p:sp>
    </p:spTree>
    <p:extLst>
      <p:ext uri="{BB962C8B-B14F-4D97-AF65-F5344CB8AC3E}">
        <p14:creationId xmlns:p14="http://schemas.microsoft.com/office/powerpoint/2010/main" val="3638200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ndholdsside / 2 spalter">
    <p:spTree>
      <p:nvGrpSpPr>
        <p:cNvPr id="1" name=""/>
        <p:cNvGrpSpPr/>
        <p:nvPr/>
      </p:nvGrpSpPr>
      <p:grpSpPr>
        <a:xfrm>
          <a:off x="0" y="0"/>
          <a:ext cx="0" cy="0"/>
          <a:chOff x="0" y="0"/>
          <a:chExt cx="0" cy="0"/>
        </a:xfrm>
      </p:grpSpPr>
      <p:sp>
        <p:nvSpPr>
          <p:cNvPr id="8" name="Content Placeholder 30"/>
          <p:cNvSpPr>
            <a:spLocks noGrp="1"/>
          </p:cNvSpPr>
          <p:nvPr>
            <p:ph sz="quarter" idx="16" hasCustomPrompt="1"/>
          </p:nvPr>
        </p:nvSpPr>
        <p:spPr>
          <a:xfrm>
            <a:off x="573262" y="937578"/>
            <a:ext cx="5310863"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a:t>
            </a:r>
          </a:p>
        </p:txBody>
      </p:sp>
      <p:sp>
        <p:nvSpPr>
          <p:cNvPr id="4" name="Rectangle 3"/>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30"/>
          <p:cNvSpPr>
            <a:spLocks noGrp="1"/>
          </p:cNvSpPr>
          <p:nvPr>
            <p:ph sz="quarter" idx="17" hasCustomPrompt="1"/>
          </p:nvPr>
        </p:nvSpPr>
        <p:spPr>
          <a:xfrm>
            <a:off x="6350077" y="937578"/>
            <a:ext cx="5310863"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a:t>
            </a:r>
          </a:p>
        </p:txBody>
      </p:sp>
      <p:sp>
        <p:nvSpPr>
          <p:cNvPr id="16" name="Rectangle 15"/>
          <p:cNvSpPr/>
          <p:nvPr userDrawn="1"/>
        </p:nvSpPr>
        <p:spPr>
          <a:xfrm>
            <a:off x="6504161"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Content Placeholder 2"/>
          <p:cNvSpPr>
            <a:spLocks noGrp="1"/>
          </p:cNvSpPr>
          <p:nvPr>
            <p:ph idx="20"/>
          </p:nvPr>
        </p:nvSpPr>
        <p:spPr>
          <a:xfrm>
            <a:off x="574876" y="1840233"/>
            <a:ext cx="5309249" cy="4656665"/>
          </a:xfrm>
          <a:prstGeom prst="rect">
            <a:avLst/>
          </a:prstGeom>
        </p:spPr>
        <p:txBody>
          <a:bodyPr>
            <a:normAutofit/>
          </a:bodyPr>
          <a:lstStyle>
            <a:lvl1pPr>
              <a:defRPr sz="2400">
                <a:latin typeface="Helvetica"/>
                <a:cs typeface="Helvetica"/>
              </a:defRPr>
            </a:lvl1pPr>
            <a:lvl2pPr>
              <a:defRPr sz="2133">
                <a:latin typeface="Helvetica"/>
                <a:cs typeface="Helvetica"/>
              </a:defRPr>
            </a:lvl2pPr>
            <a:lvl3pPr>
              <a:defRPr sz="1867">
                <a:latin typeface="Helvetica"/>
                <a:cs typeface="Helvetica"/>
              </a:defRPr>
            </a:lvl3pPr>
            <a:lvl4pPr>
              <a:defRPr sz="1600">
                <a:latin typeface="Helvetica"/>
                <a:cs typeface="Helvetica"/>
              </a:defRPr>
            </a:lvl4pPr>
            <a:lvl5pPr>
              <a:defRPr sz="1600">
                <a:latin typeface="Helvetica"/>
                <a:cs typeface="Helvetica"/>
              </a:defRPr>
            </a:lvl5pPr>
            <a:lvl6pPr>
              <a:defRPr sz="1467">
                <a:latin typeface="Helvetica"/>
                <a:cs typeface="Helvetica"/>
              </a:defRPr>
            </a:lvl6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level</a:t>
            </a:r>
          </a:p>
          <a:p>
            <a:pPr lvl="5"/>
            <a:r>
              <a:rPr lang="da-DK" dirty="0" err="1"/>
              <a:t>Sixt</a:t>
            </a:r>
            <a:r>
              <a:rPr lang="da-DK" dirty="0"/>
              <a:t> level</a:t>
            </a:r>
          </a:p>
        </p:txBody>
      </p:sp>
      <p:sp>
        <p:nvSpPr>
          <p:cNvPr id="10" name="Content Placeholder 2"/>
          <p:cNvSpPr>
            <a:spLocks noGrp="1"/>
          </p:cNvSpPr>
          <p:nvPr>
            <p:ph idx="21"/>
          </p:nvPr>
        </p:nvSpPr>
        <p:spPr>
          <a:xfrm>
            <a:off x="6351690" y="1840233"/>
            <a:ext cx="5309249" cy="4656665"/>
          </a:xfrm>
          <a:prstGeom prst="rect">
            <a:avLst/>
          </a:prstGeom>
        </p:spPr>
        <p:txBody>
          <a:bodyPr>
            <a:normAutofit/>
          </a:bodyPr>
          <a:lstStyle>
            <a:lvl1pPr>
              <a:defRPr sz="2400">
                <a:latin typeface="Helvetica"/>
                <a:cs typeface="Helvetica"/>
              </a:defRPr>
            </a:lvl1pPr>
            <a:lvl2pPr>
              <a:defRPr sz="2133">
                <a:latin typeface="Helvetica"/>
                <a:cs typeface="Helvetica"/>
              </a:defRPr>
            </a:lvl2pPr>
            <a:lvl3pPr>
              <a:defRPr sz="1867">
                <a:latin typeface="Helvetica"/>
                <a:cs typeface="Helvetica"/>
              </a:defRPr>
            </a:lvl3pPr>
            <a:lvl4pPr>
              <a:defRPr sz="1600">
                <a:latin typeface="Helvetica"/>
                <a:cs typeface="Helvetica"/>
              </a:defRPr>
            </a:lvl4pPr>
            <a:lvl5pPr>
              <a:defRPr sz="1600">
                <a:latin typeface="Helvetica"/>
                <a:cs typeface="Helvetica"/>
              </a:defRPr>
            </a:lvl5pPr>
            <a:lvl6pPr>
              <a:defRPr sz="1467">
                <a:latin typeface="Helvetica"/>
                <a:cs typeface="Helvetica"/>
              </a:defRPr>
            </a:lvl6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level</a:t>
            </a:r>
          </a:p>
          <a:p>
            <a:pPr lvl="5"/>
            <a:r>
              <a:rPr lang="da-DK" dirty="0" err="1"/>
              <a:t>Sixt</a:t>
            </a:r>
            <a:r>
              <a:rPr lang="da-DK" dirty="0"/>
              <a:t> level</a:t>
            </a:r>
          </a:p>
        </p:txBody>
      </p:sp>
    </p:spTree>
    <p:extLst>
      <p:ext uri="{BB962C8B-B14F-4D97-AF65-F5344CB8AC3E}">
        <p14:creationId xmlns:p14="http://schemas.microsoft.com/office/powerpoint/2010/main" val="1197761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dholdsside / Tekst + billede 1">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6265337" y="1828879"/>
            <a:ext cx="5537199" cy="4710421"/>
          </a:xfrm>
          <a:prstGeom prst="rect">
            <a:avLst/>
          </a:prstGeom>
        </p:spPr>
        <p:txBody>
          <a:bodyPr vert="horz"/>
          <a:lstStyle>
            <a:lvl1pPr marL="0" indent="0" algn="ctr">
              <a:buNone/>
              <a:defRPr sz="2000">
                <a:latin typeface="Helvetica"/>
                <a:cs typeface="Helvetica"/>
              </a:defRPr>
            </a:lvl1pPr>
          </a:lstStyle>
          <a:p>
            <a:endParaRPr lang="da-DK" dirty="0"/>
          </a:p>
          <a:p>
            <a:endParaRPr lang="da-DK" dirty="0"/>
          </a:p>
          <a:p>
            <a:endParaRPr lang="da-DK" dirty="0"/>
          </a:p>
          <a:p>
            <a:endParaRPr lang="da-DK" dirty="0"/>
          </a:p>
          <a:p>
            <a:r>
              <a:rPr lang="da-DK" dirty="0"/>
              <a:t>Indsæt billede</a:t>
            </a:r>
          </a:p>
        </p:txBody>
      </p:sp>
      <p:sp>
        <p:nvSpPr>
          <p:cNvPr id="14" name="Content Placeholder 30"/>
          <p:cNvSpPr>
            <a:spLocks noGrp="1"/>
          </p:cNvSpPr>
          <p:nvPr>
            <p:ph sz="quarter" idx="16" hasCustomPrompt="1"/>
          </p:nvPr>
        </p:nvSpPr>
        <p:spPr>
          <a:xfrm>
            <a:off x="573263" y="937578"/>
            <a:ext cx="11229272"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 overskrift  </a:t>
            </a:r>
          </a:p>
        </p:txBody>
      </p:sp>
      <p:sp>
        <p:nvSpPr>
          <p:cNvPr id="5" name="Rectangle 4"/>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Content Placeholder 2"/>
          <p:cNvSpPr>
            <a:spLocks noGrp="1"/>
          </p:cNvSpPr>
          <p:nvPr>
            <p:ph idx="18"/>
          </p:nvPr>
        </p:nvSpPr>
        <p:spPr>
          <a:xfrm>
            <a:off x="574876" y="1840233"/>
            <a:ext cx="5497405" cy="4656665"/>
          </a:xfrm>
          <a:prstGeom prst="rect">
            <a:avLst/>
          </a:prstGeom>
        </p:spPr>
        <p:txBody>
          <a:bodyPr>
            <a:normAutofit/>
          </a:bodyPr>
          <a:lstStyle>
            <a:lvl1pPr>
              <a:defRPr sz="2400">
                <a:latin typeface="Helvetica"/>
                <a:cs typeface="Helvetica"/>
              </a:defRPr>
            </a:lvl1pPr>
            <a:lvl2pPr>
              <a:defRPr sz="2133">
                <a:latin typeface="Helvetica"/>
                <a:cs typeface="Helvetica"/>
              </a:defRPr>
            </a:lvl2pPr>
            <a:lvl3pPr>
              <a:defRPr sz="1867">
                <a:latin typeface="Helvetica"/>
                <a:cs typeface="Helvetica"/>
              </a:defRPr>
            </a:lvl3pPr>
            <a:lvl4pPr>
              <a:defRPr sz="1600">
                <a:latin typeface="Helvetica"/>
                <a:cs typeface="Helvetica"/>
              </a:defRPr>
            </a:lvl4pPr>
            <a:lvl5pPr>
              <a:defRPr sz="1600">
                <a:latin typeface="Helvetica"/>
                <a:cs typeface="Helvetica"/>
              </a:defRPr>
            </a:lvl5pPr>
            <a:lvl6pPr>
              <a:defRPr sz="1467">
                <a:latin typeface="Helvetica"/>
                <a:cs typeface="Helvetica"/>
              </a:defRPr>
            </a:lvl6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level</a:t>
            </a:r>
          </a:p>
          <a:p>
            <a:pPr lvl="5"/>
            <a:r>
              <a:rPr lang="da-DK" dirty="0" err="1"/>
              <a:t>Sixt</a:t>
            </a:r>
            <a:r>
              <a:rPr lang="da-DK" dirty="0"/>
              <a:t> level</a:t>
            </a:r>
          </a:p>
        </p:txBody>
      </p:sp>
    </p:spTree>
    <p:extLst>
      <p:ext uri="{BB962C8B-B14F-4D97-AF65-F5344CB8AC3E}">
        <p14:creationId xmlns:p14="http://schemas.microsoft.com/office/powerpoint/2010/main" val="4294304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dholdsside / Tekst + billede 2">
    <p:spTree>
      <p:nvGrpSpPr>
        <p:cNvPr id="1" name=""/>
        <p:cNvGrpSpPr/>
        <p:nvPr/>
      </p:nvGrpSpPr>
      <p:grpSpPr>
        <a:xfrm>
          <a:off x="0" y="0"/>
          <a:ext cx="0" cy="0"/>
          <a:chOff x="0" y="0"/>
          <a:chExt cx="0" cy="0"/>
        </a:xfrm>
      </p:grpSpPr>
      <p:sp>
        <p:nvSpPr>
          <p:cNvPr id="10" name="Picture Placeholder 2"/>
          <p:cNvSpPr>
            <a:spLocks noGrp="1"/>
          </p:cNvSpPr>
          <p:nvPr>
            <p:ph type="pic" sz="quarter" idx="17"/>
          </p:nvPr>
        </p:nvSpPr>
        <p:spPr>
          <a:xfrm>
            <a:off x="4402667" y="1825081"/>
            <a:ext cx="7399868" cy="4705951"/>
          </a:xfrm>
          <a:prstGeom prst="rect">
            <a:avLst/>
          </a:prstGeom>
        </p:spPr>
        <p:txBody>
          <a:bodyPr vert="horz"/>
          <a:lstStyle>
            <a:lvl1pPr marL="0" indent="0" algn="ctr">
              <a:buNone/>
              <a:defRPr sz="2000">
                <a:latin typeface="Helvetica"/>
                <a:cs typeface="Helvetica"/>
              </a:defRPr>
            </a:lvl1pPr>
          </a:lstStyle>
          <a:p>
            <a:endParaRPr lang="da-DK" dirty="0"/>
          </a:p>
          <a:p>
            <a:endParaRPr lang="da-DK" dirty="0"/>
          </a:p>
          <a:p>
            <a:endParaRPr lang="da-DK" dirty="0"/>
          </a:p>
          <a:p>
            <a:endParaRPr lang="da-DK" dirty="0"/>
          </a:p>
          <a:p>
            <a:r>
              <a:rPr lang="da-DK" dirty="0"/>
              <a:t>Indsæt billede</a:t>
            </a:r>
          </a:p>
        </p:txBody>
      </p:sp>
      <p:sp>
        <p:nvSpPr>
          <p:cNvPr id="5" name="Content Placeholder 30"/>
          <p:cNvSpPr>
            <a:spLocks noGrp="1"/>
          </p:cNvSpPr>
          <p:nvPr>
            <p:ph sz="quarter" idx="16" hasCustomPrompt="1"/>
          </p:nvPr>
        </p:nvSpPr>
        <p:spPr>
          <a:xfrm>
            <a:off x="573263" y="937578"/>
            <a:ext cx="11229272"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 overskrift  </a:t>
            </a:r>
          </a:p>
        </p:txBody>
      </p:sp>
      <p:sp>
        <p:nvSpPr>
          <p:cNvPr id="6" name="Content Placeholder 2"/>
          <p:cNvSpPr>
            <a:spLocks noGrp="1"/>
          </p:cNvSpPr>
          <p:nvPr>
            <p:ph idx="1" hasCustomPrompt="1"/>
          </p:nvPr>
        </p:nvSpPr>
        <p:spPr>
          <a:xfrm>
            <a:off x="583782" y="1831921"/>
            <a:ext cx="3623077" cy="4699111"/>
          </a:xfrm>
          <a:prstGeom prst="rect">
            <a:avLst/>
          </a:prstGeom>
        </p:spPr>
        <p:txBody>
          <a:bodyPr numCol="1">
            <a:normAutofit/>
          </a:bodyPr>
          <a:lstStyle>
            <a:lvl1pPr marL="0" indent="0">
              <a:buFont typeface="Arial"/>
              <a:buNone/>
              <a:defRPr sz="2000">
                <a:latin typeface="Helvetica"/>
                <a:cs typeface="Helvetica"/>
              </a:defRPr>
            </a:lvl1pPr>
            <a:lvl2pPr marL="990575" indent="-380990">
              <a:buFont typeface="Arial"/>
              <a:buChar char="•"/>
              <a:defRPr sz="2400">
                <a:latin typeface="Helvetica"/>
                <a:cs typeface="Helvetica"/>
              </a:defRPr>
            </a:lvl2pPr>
            <a:lvl3pPr marL="1523962" indent="-304792">
              <a:buFont typeface="Arial"/>
              <a:buChar char="•"/>
              <a:defRPr sz="2133">
                <a:latin typeface="Helvetica"/>
                <a:cs typeface="Helvetica"/>
              </a:defRPr>
            </a:lvl3pPr>
            <a:lvl4pPr marL="2133547" indent="-304792">
              <a:buFont typeface="Arial"/>
              <a:buChar char="•"/>
              <a:defRPr sz="1867">
                <a:latin typeface="Helvetica"/>
                <a:cs typeface="Helvetica"/>
              </a:defRPr>
            </a:lvl4pPr>
          </a:lstStyle>
          <a:p>
            <a:pPr lvl="0"/>
            <a:r>
              <a:rPr lang="da-DK" dirty="0"/>
              <a:t>Klik for at redigere tekst</a:t>
            </a:r>
          </a:p>
        </p:txBody>
      </p:sp>
      <p:sp>
        <p:nvSpPr>
          <p:cNvPr id="7" name="Rectangle 6"/>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17607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dholdsside / billeder x 2">
    <p:spTree>
      <p:nvGrpSpPr>
        <p:cNvPr id="1" name=""/>
        <p:cNvGrpSpPr/>
        <p:nvPr/>
      </p:nvGrpSpPr>
      <p:grpSpPr>
        <a:xfrm>
          <a:off x="0" y="0"/>
          <a:ext cx="0" cy="0"/>
          <a:chOff x="0" y="0"/>
          <a:chExt cx="0" cy="0"/>
        </a:xfrm>
      </p:grpSpPr>
      <p:sp>
        <p:nvSpPr>
          <p:cNvPr id="13" name="Picture Placeholder 2"/>
          <p:cNvSpPr>
            <a:spLocks noGrp="1"/>
          </p:cNvSpPr>
          <p:nvPr>
            <p:ph type="pic" sz="quarter" idx="17"/>
          </p:nvPr>
        </p:nvSpPr>
        <p:spPr>
          <a:xfrm>
            <a:off x="6265337" y="1942459"/>
            <a:ext cx="5537199" cy="4557015"/>
          </a:xfrm>
          <a:prstGeom prst="rect">
            <a:avLst/>
          </a:prstGeom>
        </p:spPr>
        <p:txBody>
          <a:bodyPr vert="horz"/>
          <a:lstStyle>
            <a:lvl1pPr marL="0" indent="0" algn="ctr">
              <a:buNone/>
              <a:defRPr sz="2000">
                <a:latin typeface="Helvetica"/>
                <a:cs typeface="Helvetica"/>
              </a:defRPr>
            </a:lvl1pPr>
          </a:lstStyle>
          <a:p>
            <a:endParaRPr lang="da-DK" dirty="0"/>
          </a:p>
          <a:p>
            <a:endParaRPr lang="da-DK" dirty="0"/>
          </a:p>
          <a:p>
            <a:endParaRPr lang="da-DK" dirty="0"/>
          </a:p>
          <a:p>
            <a:endParaRPr lang="da-DK" dirty="0"/>
          </a:p>
          <a:p>
            <a:r>
              <a:rPr lang="da-DK" dirty="0"/>
              <a:t>Indsæt billede</a:t>
            </a:r>
          </a:p>
        </p:txBody>
      </p:sp>
      <p:sp>
        <p:nvSpPr>
          <p:cNvPr id="14" name="Picture Placeholder 2"/>
          <p:cNvSpPr>
            <a:spLocks noGrp="1"/>
          </p:cNvSpPr>
          <p:nvPr>
            <p:ph type="pic" sz="quarter" idx="20"/>
          </p:nvPr>
        </p:nvSpPr>
        <p:spPr>
          <a:xfrm>
            <a:off x="573263" y="1942459"/>
            <a:ext cx="5537199" cy="4557015"/>
          </a:xfrm>
          <a:prstGeom prst="rect">
            <a:avLst/>
          </a:prstGeom>
        </p:spPr>
        <p:txBody>
          <a:bodyPr vert="horz"/>
          <a:lstStyle>
            <a:lvl1pPr marL="0" indent="0" algn="ctr">
              <a:buNone/>
              <a:defRPr sz="2000">
                <a:latin typeface="Helvetica"/>
                <a:cs typeface="Helvetica"/>
              </a:defRPr>
            </a:lvl1pPr>
          </a:lstStyle>
          <a:p>
            <a:endParaRPr lang="da-DK" dirty="0"/>
          </a:p>
          <a:p>
            <a:endParaRPr lang="da-DK" dirty="0"/>
          </a:p>
          <a:p>
            <a:endParaRPr lang="da-DK" dirty="0"/>
          </a:p>
          <a:p>
            <a:endParaRPr lang="da-DK" dirty="0"/>
          </a:p>
          <a:p>
            <a:r>
              <a:rPr lang="da-DK" dirty="0"/>
              <a:t>Indsæt billede</a:t>
            </a:r>
          </a:p>
        </p:txBody>
      </p:sp>
      <p:sp>
        <p:nvSpPr>
          <p:cNvPr id="5" name="Content Placeholder 30"/>
          <p:cNvSpPr>
            <a:spLocks noGrp="1"/>
          </p:cNvSpPr>
          <p:nvPr>
            <p:ph sz="quarter" idx="16" hasCustomPrompt="1"/>
          </p:nvPr>
        </p:nvSpPr>
        <p:spPr>
          <a:xfrm>
            <a:off x="573263" y="937578"/>
            <a:ext cx="11229272"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 overskrift  </a:t>
            </a:r>
          </a:p>
        </p:txBody>
      </p:sp>
      <p:sp>
        <p:nvSpPr>
          <p:cNvPr id="6" name="Rectangle 5"/>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56843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dholdsside / Overskrift + stort billede">
    <p:spTree>
      <p:nvGrpSpPr>
        <p:cNvPr id="1" name=""/>
        <p:cNvGrpSpPr/>
        <p:nvPr/>
      </p:nvGrpSpPr>
      <p:grpSpPr>
        <a:xfrm>
          <a:off x="0" y="0"/>
          <a:ext cx="0" cy="0"/>
          <a:chOff x="0" y="0"/>
          <a:chExt cx="0" cy="0"/>
        </a:xfrm>
      </p:grpSpPr>
      <p:sp>
        <p:nvSpPr>
          <p:cNvPr id="6" name="Picture Placeholder 2"/>
          <p:cNvSpPr>
            <a:spLocks noGrp="1"/>
          </p:cNvSpPr>
          <p:nvPr>
            <p:ph type="pic" sz="quarter" idx="20"/>
          </p:nvPr>
        </p:nvSpPr>
        <p:spPr>
          <a:xfrm>
            <a:off x="573264" y="1944282"/>
            <a:ext cx="11229272" cy="4710421"/>
          </a:xfrm>
          <a:prstGeom prst="rect">
            <a:avLst/>
          </a:prstGeom>
        </p:spPr>
        <p:txBody>
          <a:bodyPr vert="horz"/>
          <a:lstStyle>
            <a:lvl1pPr marL="0" indent="0" algn="ctr">
              <a:buNone/>
              <a:defRPr sz="2000">
                <a:latin typeface="Helvetica"/>
                <a:cs typeface="Helvetica"/>
              </a:defRPr>
            </a:lvl1pPr>
          </a:lstStyle>
          <a:p>
            <a:endParaRPr lang="da-DK" dirty="0"/>
          </a:p>
          <a:p>
            <a:endParaRPr lang="da-DK" dirty="0"/>
          </a:p>
          <a:p>
            <a:endParaRPr lang="da-DK" dirty="0"/>
          </a:p>
          <a:p>
            <a:endParaRPr lang="da-DK" dirty="0"/>
          </a:p>
          <a:p>
            <a:r>
              <a:rPr lang="da-DK" dirty="0"/>
              <a:t>Indsæt billede</a:t>
            </a:r>
          </a:p>
        </p:txBody>
      </p:sp>
      <p:sp>
        <p:nvSpPr>
          <p:cNvPr id="7" name="Content Placeholder 30"/>
          <p:cNvSpPr>
            <a:spLocks noGrp="1"/>
          </p:cNvSpPr>
          <p:nvPr>
            <p:ph sz="quarter" idx="16" hasCustomPrompt="1"/>
          </p:nvPr>
        </p:nvSpPr>
        <p:spPr>
          <a:xfrm>
            <a:off x="573263" y="937578"/>
            <a:ext cx="11229272"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 overskrift  </a:t>
            </a:r>
          </a:p>
        </p:txBody>
      </p:sp>
      <p:sp>
        <p:nvSpPr>
          <p:cNvPr id="4" name="Rectangle 3"/>
          <p:cNvSpPr/>
          <p:nvPr userDrawn="1"/>
        </p:nvSpPr>
        <p:spPr>
          <a:xfrm>
            <a:off x="727347" y="172312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30545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sside / Full screen billede">
    <p:spTree>
      <p:nvGrpSpPr>
        <p:cNvPr id="1" name=""/>
        <p:cNvGrpSpPr/>
        <p:nvPr/>
      </p:nvGrpSpPr>
      <p:grpSpPr>
        <a:xfrm>
          <a:off x="0" y="0"/>
          <a:ext cx="0" cy="0"/>
          <a:chOff x="0" y="0"/>
          <a:chExt cx="0" cy="0"/>
        </a:xfrm>
      </p:grpSpPr>
      <p:sp>
        <p:nvSpPr>
          <p:cNvPr id="10" name="Picture Placeholder 2"/>
          <p:cNvSpPr>
            <a:spLocks noGrp="1"/>
          </p:cNvSpPr>
          <p:nvPr>
            <p:ph type="pic" sz="quarter" idx="17"/>
          </p:nvPr>
        </p:nvSpPr>
        <p:spPr>
          <a:xfrm>
            <a:off x="0" y="457200"/>
            <a:ext cx="12192000" cy="6400800"/>
          </a:xfrm>
          <a:prstGeom prst="rect">
            <a:avLst/>
          </a:prstGeom>
        </p:spPr>
        <p:txBody>
          <a:bodyPr vert="horz"/>
          <a:lstStyle>
            <a:lvl1pPr marL="0" indent="0" algn="ctr">
              <a:buNone/>
              <a:defRPr sz="2000">
                <a:latin typeface="Helvetica"/>
                <a:cs typeface="Helvetica"/>
              </a:defRPr>
            </a:lvl1pPr>
          </a:lstStyle>
          <a:p>
            <a:endParaRPr lang="da-DK" dirty="0"/>
          </a:p>
          <a:p>
            <a:endParaRPr lang="da-DK" dirty="0"/>
          </a:p>
          <a:p>
            <a:endParaRPr lang="da-DK" dirty="0"/>
          </a:p>
          <a:p>
            <a:endParaRPr lang="da-DK" dirty="0"/>
          </a:p>
          <a:p>
            <a:endParaRPr lang="da-DK" dirty="0"/>
          </a:p>
          <a:p>
            <a:endParaRPr lang="da-DK" dirty="0"/>
          </a:p>
          <a:p>
            <a:r>
              <a:rPr lang="da-DK" dirty="0"/>
              <a:t>Indsæt billede</a:t>
            </a:r>
          </a:p>
        </p:txBody>
      </p:sp>
    </p:spTree>
    <p:extLst>
      <p:ext uri="{BB962C8B-B14F-4D97-AF65-F5344CB8AC3E}">
        <p14:creationId xmlns:p14="http://schemas.microsoft.com/office/powerpoint/2010/main" val="456097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holdsside / Bullits">
    <p:spTree>
      <p:nvGrpSpPr>
        <p:cNvPr id="1" name=""/>
        <p:cNvGrpSpPr/>
        <p:nvPr/>
      </p:nvGrpSpPr>
      <p:grpSpPr>
        <a:xfrm>
          <a:off x="0" y="0"/>
          <a:ext cx="0" cy="0"/>
          <a:chOff x="0" y="0"/>
          <a:chExt cx="0" cy="0"/>
        </a:xfrm>
      </p:grpSpPr>
      <p:sp>
        <p:nvSpPr>
          <p:cNvPr id="5" name="Content Placeholder 2"/>
          <p:cNvSpPr>
            <a:spLocks noGrp="1"/>
          </p:cNvSpPr>
          <p:nvPr>
            <p:ph idx="17"/>
          </p:nvPr>
        </p:nvSpPr>
        <p:spPr>
          <a:xfrm>
            <a:off x="574875" y="1840233"/>
            <a:ext cx="11364737" cy="4656665"/>
          </a:xfrm>
          <a:prstGeom prst="rect">
            <a:avLst/>
          </a:prstGeom>
        </p:spPr>
        <p:txBody>
          <a:bodyPr>
            <a:normAutofit/>
          </a:bodyPr>
          <a:lstStyle>
            <a:lvl1pPr>
              <a:defRPr sz="2400">
                <a:latin typeface="Helvetica"/>
                <a:cs typeface="Helvetica"/>
              </a:defRPr>
            </a:lvl1pPr>
            <a:lvl2pPr>
              <a:defRPr sz="2133">
                <a:latin typeface="Helvetica"/>
                <a:cs typeface="Helvetica"/>
              </a:defRPr>
            </a:lvl2pPr>
            <a:lvl3pPr>
              <a:defRPr sz="1867">
                <a:latin typeface="Helvetica"/>
                <a:cs typeface="Helvetica"/>
              </a:defRPr>
            </a:lvl3pPr>
            <a:lvl4pPr>
              <a:defRPr sz="1600">
                <a:latin typeface="Helvetica"/>
                <a:cs typeface="Helvetica"/>
              </a:defRPr>
            </a:lvl4pPr>
            <a:lvl5pPr>
              <a:defRPr sz="1600">
                <a:latin typeface="Helvetica"/>
                <a:cs typeface="Helvetica"/>
              </a:defRPr>
            </a:lvl5pPr>
            <a:lvl6pPr>
              <a:defRPr sz="1467">
                <a:latin typeface="Helvetica"/>
                <a:cs typeface="Helvetica"/>
              </a:defRPr>
            </a:lvl6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level</a:t>
            </a:r>
          </a:p>
          <a:p>
            <a:pPr lvl="5"/>
            <a:r>
              <a:rPr lang="da-DK" dirty="0" err="1"/>
              <a:t>Sixt</a:t>
            </a:r>
            <a:r>
              <a:rPr lang="da-DK" dirty="0"/>
              <a:t> level</a:t>
            </a:r>
          </a:p>
        </p:txBody>
      </p:sp>
      <p:sp>
        <p:nvSpPr>
          <p:cNvPr id="6" name="Content Placeholder 30"/>
          <p:cNvSpPr>
            <a:spLocks noGrp="1"/>
          </p:cNvSpPr>
          <p:nvPr>
            <p:ph sz="quarter" idx="16" hasCustomPrompt="1"/>
          </p:nvPr>
        </p:nvSpPr>
        <p:spPr>
          <a:xfrm>
            <a:off x="573263" y="952177"/>
            <a:ext cx="11229272" cy="725252"/>
          </a:xfrm>
          <a:prstGeom prst="rect">
            <a:avLst/>
          </a:prstGeom>
        </p:spPr>
        <p:txBody>
          <a:bodyPr vert="horz" anchor="b" anchorCtr="0"/>
          <a:lstStyle>
            <a:lvl1pPr marL="0" indent="0">
              <a:lnSpc>
                <a:spcPct val="80000"/>
              </a:lnSpc>
              <a:buNone/>
              <a:defRPr sz="3733" b="1" baseline="0">
                <a:solidFill>
                  <a:schemeClr val="tx1">
                    <a:lumMod val="85000"/>
                    <a:lumOff val="15000"/>
                  </a:schemeClr>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 overskrift  </a:t>
            </a:r>
          </a:p>
        </p:txBody>
      </p:sp>
      <p:sp>
        <p:nvSpPr>
          <p:cNvPr id="9" name="Rectangle 8"/>
          <p:cNvSpPr/>
          <p:nvPr userDrawn="1"/>
        </p:nvSpPr>
        <p:spPr>
          <a:xfrm>
            <a:off x="727347" y="1737723"/>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1983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6D0B0-8132-4D3F-9638-4334193FE0B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F79420E-4C93-4B88-87AB-13A73A726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39C021ED-F8F4-41DE-BE50-81A6F21707BC}"/>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B163D4E-3FB5-4515-8941-2D18197BB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E0B1D008-9C7B-433D-8501-BD6F1A500404}"/>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F5B6910-4603-429E-9644-B1F1E2C02771}"/>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8" name="Pladsholder til sidefod 7">
            <a:extLst>
              <a:ext uri="{FF2B5EF4-FFF2-40B4-BE49-F238E27FC236}">
                <a16:creationId xmlns:a16="http://schemas.microsoft.com/office/drawing/2014/main" id="{5F369F32-0B1D-457A-99C9-54C23DF3809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FA0C53E-37C6-4200-9B2D-35C3E03461C8}"/>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3451204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killeside Blå / Medium tekst">
    <p:spTree>
      <p:nvGrpSpPr>
        <p:cNvPr id="1" name=""/>
        <p:cNvGrpSpPr/>
        <p:nvPr/>
      </p:nvGrpSpPr>
      <p:grpSpPr>
        <a:xfrm>
          <a:off x="0" y="0"/>
          <a:ext cx="0" cy="0"/>
          <a:chOff x="0" y="0"/>
          <a:chExt cx="0" cy="0"/>
        </a:xfrm>
      </p:grpSpPr>
      <p:sp>
        <p:nvSpPr>
          <p:cNvPr id="6" name="Rectangle 5"/>
          <p:cNvSpPr/>
          <p:nvPr userDrawn="1"/>
        </p:nvSpPr>
        <p:spPr>
          <a:xfrm>
            <a:off x="0" y="468252"/>
            <a:ext cx="12268531" cy="6406336"/>
          </a:xfrm>
          <a:prstGeom prst="rect">
            <a:avLst/>
          </a:prstGeom>
          <a:solidFill>
            <a:srgbClr val="152F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400"/>
          </a:p>
        </p:txBody>
      </p:sp>
      <p:sp>
        <p:nvSpPr>
          <p:cNvPr id="3" name="Rectangle 2"/>
          <p:cNvSpPr/>
          <p:nvPr userDrawn="1"/>
        </p:nvSpPr>
        <p:spPr>
          <a:xfrm>
            <a:off x="5871789" y="4081684"/>
            <a:ext cx="480000" cy="48000"/>
          </a:xfrm>
          <a:prstGeom prst="rect">
            <a:avLst/>
          </a:prstGeom>
          <a:solidFill>
            <a:srgbClr val="56A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Content Placeholder 30"/>
          <p:cNvSpPr>
            <a:spLocks noGrp="1"/>
          </p:cNvSpPr>
          <p:nvPr>
            <p:ph sz="quarter" idx="16" hasCustomPrompt="1"/>
          </p:nvPr>
        </p:nvSpPr>
        <p:spPr>
          <a:xfrm>
            <a:off x="-1" y="999067"/>
            <a:ext cx="12249177" cy="2971253"/>
          </a:xfrm>
          <a:prstGeom prst="rect">
            <a:avLst/>
          </a:prstGeom>
        </p:spPr>
        <p:txBody>
          <a:bodyPr vert="horz" anchor="b" anchorCtr="0"/>
          <a:lstStyle>
            <a:lvl1pPr marL="0" indent="0" algn="ctr">
              <a:lnSpc>
                <a:spcPct val="80000"/>
              </a:lnSpc>
              <a:buNone/>
              <a:defRPr sz="3733" b="1" baseline="0">
                <a:solidFill>
                  <a:schemeClr val="bg1"/>
                </a:solidFill>
                <a:latin typeface="Helvetica"/>
                <a:cs typeface="Helvetica"/>
              </a:defRPr>
            </a:lvl1pPr>
            <a:lvl2pPr marL="609585" indent="0">
              <a:buNone/>
              <a:defRPr sz="4000" b="1">
                <a:solidFill>
                  <a:schemeClr val="bg1"/>
                </a:solidFill>
                <a:latin typeface="Helvetica"/>
                <a:cs typeface="Helvetica"/>
              </a:defRPr>
            </a:lvl2pPr>
            <a:lvl3pPr marL="1219170" indent="0">
              <a:buNone/>
              <a:defRPr sz="4000" b="1">
                <a:solidFill>
                  <a:schemeClr val="bg1"/>
                </a:solidFill>
                <a:latin typeface="Helvetica"/>
                <a:cs typeface="Helvetica"/>
              </a:defRPr>
            </a:lvl3pPr>
            <a:lvl4pPr marL="1828754" indent="0">
              <a:buNone/>
              <a:defRPr sz="4000" b="1">
                <a:solidFill>
                  <a:schemeClr val="bg1"/>
                </a:solidFill>
                <a:latin typeface="Helvetica"/>
                <a:cs typeface="Helvetica"/>
              </a:defRPr>
            </a:lvl4pPr>
            <a:lvl5pPr marL="2438339" indent="0">
              <a:buNone/>
              <a:defRPr sz="4000" b="1">
                <a:solidFill>
                  <a:schemeClr val="bg1"/>
                </a:solidFill>
                <a:latin typeface="Helvetica"/>
                <a:cs typeface="Helvetica"/>
              </a:defRPr>
            </a:lvl5pPr>
          </a:lstStyle>
          <a:p>
            <a:pPr lvl="0"/>
            <a:r>
              <a:rPr lang="da-DK" dirty="0"/>
              <a:t>Klik for at redigere tekst</a:t>
            </a:r>
          </a:p>
        </p:txBody>
      </p:sp>
    </p:spTree>
    <p:extLst>
      <p:ext uri="{BB962C8B-B14F-4D97-AF65-F5344CB8AC3E}">
        <p14:creationId xmlns:p14="http://schemas.microsoft.com/office/powerpoint/2010/main" val="4079002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335360" y="2392191"/>
            <a:ext cx="11280629" cy="714380"/>
          </a:xfrm>
          <a:noFill/>
        </p:spPr>
        <p:txBody>
          <a:bodyPr>
            <a:noAutofit/>
          </a:bodyPr>
          <a:lstStyle>
            <a:lvl1pPr algn="l">
              <a:defRPr sz="6000" baseline="0">
                <a:solidFill>
                  <a:srgbClr val="140667"/>
                </a:solidFill>
              </a:defRPr>
            </a:lvl1pPr>
          </a:lstStyle>
          <a:p>
            <a:r>
              <a:rPr lang="da-DK"/>
              <a:t>Klik for at redigere titeltypografien i masteren</a:t>
            </a:r>
            <a:endParaRPr lang="da-DK" dirty="0"/>
          </a:p>
        </p:txBody>
      </p:sp>
      <p:sp>
        <p:nvSpPr>
          <p:cNvPr id="17" name="Rectangle 66"/>
          <p:cNvSpPr>
            <a:spLocks noGrp="1" noChangeAspect="1" noChangeArrowheads="1"/>
          </p:cNvSpPr>
          <p:nvPr>
            <p:ph type="subTitle" idx="1"/>
          </p:nvPr>
        </p:nvSpPr>
        <p:spPr>
          <a:xfrm>
            <a:off x="335360" y="3232000"/>
            <a:ext cx="11329259" cy="1781176"/>
          </a:xfrm>
          <a:noFill/>
        </p:spPr>
        <p:txBody>
          <a:bodyPr lIns="91440" tIns="45720"/>
          <a:lstStyle>
            <a:lvl1pPr marL="0" marR="0" indent="0" algn="l" defTabSz="1219170" rtl="0" eaLnBrk="1" fontAlgn="base" latinLnBrk="0" hangingPunct="1">
              <a:lnSpc>
                <a:spcPct val="100000"/>
              </a:lnSpc>
              <a:spcBef>
                <a:spcPct val="20000"/>
              </a:spcBef>
              <a:spcAft>
                <a:spcPct val="0"/>
              </a:spcAft>
              <a:buClrTx/>
              <a:buSzTx/>
              <a:buFontTx/>
              <a:buNone/>
              <a:tabLst/>
              <a:defRPr sz="3200">
                <a:solidFill>
                  <a:srgbClr val="140667"/>
                </a:solidFill>
              </a:defRPr>
            </a:lvl1pPr>
          </a:lstStyle>
          <a:p>
            <a:r>
              <a:rPr lang="da-DK"/>
              <a:t>Klik for at redigere undertiteltypografien i masteren</a:t>
            </a:r>
            <a:endParaRPr lang="da-DK" dirty="0"/>
          </a:p>
        </p:txBody>
      </p:sp>
      <p:pic>
        <p:nvPicPr>
          <p:cNvPr id="4" name="Billede 3">
            <a:extLst>
              <a:ext uri="{FF2B5EF4-FFF2-40B4-BE49-F238E27FC236}">
                <a16:creationId xmlns:a16="http://schemas.microsoft.com/office/drawing/2014/main" id="{9841952B-7BC5-4D01-938C-4C6034CA36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1940317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sp>
        <p:nvSpPr>
          <p:cNvPr id="10" name="Pladsholder til indhold 2"/>
          <p:cNvSpPr>
            <a:spLocks noGrp="1"/>
          </p:cNvSpPr>
          <p:nvPr>
            <p:ph idx="1"/>
          </p:nvPr>
        </p:nvSpPr>
        <p:spPr>
          <a:xfrm>
            <a:off x="335360" y="1124744"/>
            <a:ext cx="11232000" cy="4176000"/>
          </a:xfrm>
          <a:noFill/>
        </p:spPr>
        <p:txBody>
          <a:bodyPr/>
          <a:lstStyle>
            <a:lvl1pPr>
              <a:spcAft>
                <a:spcPts val="1600"/>
              </a:spcAft>
              <a:defRPr sz="32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335360" y="404664"/>
            <a:ext cx="11232000" cy="529200"/>
          </a:xfrm>
          <a:noFill/>
        </p:spPr>
        <p:txBody>
          <a:bodyPr>
            <a:noAutofit/>
          </a:bodyPr>
          <a:lstStyle>
            <a:lvl1pPr algn="l">
              <a:defRPr sz="4800">
                <a:solidFill>
                  <a:srgbClr val="140667"/>
                </a:solidFill>
              </a:defRPr>
            </a:lvl1pPr>
          </a:lstStyle>
          <a:p>
            <a:r>
              <a:rPr lang="da-DK"/>
              <a:t>Klik for at redigere titeltypografien i masteren</a:t>
            </a:r>
            <a:endParaRPr lang="da-DK" dirty="0"/>
          </a:p>
        </p:txBody>
      </p:sp>
      <p:pic>
        <p:nvPicPr>
          <p:cNvPr id="3" name="Billede 2">
            <a:extLst>
              <a:ext uri="{FF2B5EF4-FFF2-40B4-BE49-F238E27FC236}">
                <a16:creationId xmlns:a16="http://schemas.microsoft.com/office/drawing/2014/main" id="{A9D0CA63-F9B1-4871-81D5-7119E31958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3739328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og indholdsobjekt">
    <p:bg>
      <p:bgPr>
        <a:solidFill>
          <a:srgbClr val="140667"/>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35360" y="1125208"/>
            <a:ext cx="11232000" cy="4176000"/>
          </a:xfrm>
          <a:noFill/>
        </p:spPr>
        <p:txBody>
          <a:bodyPr/>
          <a:lstStyle>
            <a:lvl1pPr>
              <a:spcAft>
                <a:spcPts val="24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7" name="Titel 6"/>
          <p:cNvSpPr>
            <a:spLocks noGrp="1"/>
          </p:cNvSpPr>
          <p:nvPr>
            <p:ph type="title"/>
          </p:nvPr>
        </p:nvSpPr>
        <p:spPr>
          <a:xfrm>
            <a:off x="335360" y="404664"/>
            <a:ext cx="11232000"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pic>
        <p:nvPicPr>
          <p:cNvPr id="6" name="Billede 5">
            <a:extLst>
              <a:ext uri="{FF2B5EF4-FFF2-40B4-BE49-F238E27FC236}">
                <a16:creationId xmlns:a16="http://schemas.microsoft.com/office/drawing/2014/main" id="{1166D9A3-1F8F-4C24-9F5C-4249DACF00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1659902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el og indholdsobjekt">
    <p:bg>
      <p:bgPr>
        <a:solidFill>
          <a:srgbClr val="EE276A"/>
        </a:solidFill>
        <a:effectLst/>
      </p:bgPr>
    </p:bg>
    <p:spTree>
      <p:nvGrpSpPr>
        <p:cNvPr id="1" name=""/>
        <p:cNvGrpSpPr/>
        <p:nvPr/>
      </p:nvGrpSpPr>
      <p:grpSpPr>
        <a:xfrm>
          <a:off x="0" y="0"/>
          <a:ext cx="0" cy="0"/>
          <a:chOff x="0" y="0"/>
          <a:chExt cx="0" cy="0"/>
        </a:xfrm>
      </p:grpSpPr>
      <p:sp>
        <p:nvSpPr>
          <p:cNvPr id="10" name="Pladsholder til indhold 2"/>
          <p:cNvSpPr>
            <a:spLocks noGrp="1"/>
          </p:cNvSpPr>
          <p:nvPr>
            <p:ph idx="1"/>
          </p:nvPr>
        </p:nvSpPr>
        <p:spPr>
          <a:xfrm>
            <a:off x="335360" y="1124744"/>
            <a:ext cx="11232000" cy="4176000"/>
          </a:xfrm>
          <a:noFill/>
        </p:spPr>
        <p:txBody>
          <a:bodyPr/>
          <a:lstStyle>
            <a:lvl1pPr>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335360" y="404664"/>
            <a:ext cx="11232000"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pic>
        <p:nvPicPr>
          <p:cNvPr id="4" name="Billede 3">
            <a:extLst>
              <a:ext uri="{FF2B5EF4-FFF2-40B4-BE49-F238E27FC236}">
                <a16:creationId xmlns:a16="http://schemas.microsoft.com/office/drawing/2014/main" id="{7E48D85F-EB00-46EA-932D-7E62D47D29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4286869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el og indholdsobjekt">
    <p:bg>
      <p:bgPr>
        <a:solidFill>
          <a:srgbClr val="5CC4B7"/>
        </a:solidFill>
        <a:effectLst/>
      </p:bgPr>
    </p:bg>
    <p:spTree>
      <p:nvGrpSpPr>
        <p:cNvPr id="1" name=""/>
        <p:cNvGrpSpPr/>
        <p:nvPr/>
      </p:nvGrpSpPr>
      <p:grpSpPr>
        <a:xfrm>
          <a:off x="0" y="0"/>
          <a:ext cx="0" cy="0"/>
          <a:chOff x="0" y="0"/>
          <a:chExt cx="0" cy="0"/>
        </a:xfrm>
      </p:grpSpPr>
      <p:sp>
        <p:nvSpPr>
          <p:cNvPr id="10" name="Pladsholder til indhold 2"/>
          <p:cNvSpPr>
            <a:spLocks noGrp="1"/>
          </p:cNvSpPr>
          <p:nvPr>
            <p:ph idx="1"/>
          </p:nvPr>
        </p:nvSpPr>
        <p:spPr>
          <a:xfrm>
            <a:off x="335360" y="1124744"/>
            <a:ext cx="11232000" cy="4176000"/>
          </a:xfrm>
          <a:noFill/>
        </p:spPr>
        <p:txBody>
          <a:bodyPr/>
          <a:lstStyle>
            <a:lvl1pPr>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335360" y="404664"/>
            <a:ext cx="11232000"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pic>
        <p:nvPicPr>
          <p:cNvPr id="4" name="Billede 3">
            <a:extLst>
              <a:ext uri="{FF2B5EF4-FFF2-40B4-BE49-F238E27FC236}">
                <a16:creationId xmlns:a16="http://schemas.microsoft.com/office/drawing/2014/main" id="{0100FA16-E379-4D96-8045-DCF850A7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3887141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el og indholdsobjekt">
    <p:bg>
      <p:bgPr>
        <a:solidFill>
          <a:srgbClr val="1D47BB"/>
        </a:solidFill>
        <a:effectLst/>
      </p:bgPr>
    </p:bg>
    <p:spTree>
      <p:nvGrpSpPr>
        <p:cNvPr id="1" name=""/>
        <p:cNvGrpSpPr/>
        <p:nvPr/>
      </p:nvGrpSpPr>
      <p:grpSpPr>
        <a:xfrm>
          <a:off x="0" y="0"/>
          <a:ext cx="0" cy="0"/>
          <a:chOff x="0" y="0"/>
          <a:chExt cx="0" cy="0"/>
        </a:xfrm>
      </p:grpSpPr>
      <p:sp>
        <p:nvSpPr>
          <p:cNvPr id="10" name="Pladsholder til indhold 2"/>
          <p:cNvSpPr>
            <a:spLocks noGrp="1"/>
          </p:cNvSpPr>
          <p:nvPr>
            <p:ph idx="1"/>
          </p:nvPr>
        </p:nvSpPr>
        <p:spPr>
          <a:xfrm>
            <a:off x="335360" y="1124744"/>
            <a:ext cx="11232000" cy="4176000"/>
          </a:xfrm>
          <a:noFill/>
        </p:spPr>
        <p:txBody>
          <a:bodyPr/>
          <a:lstStyle>
            <a:lvl1pPr>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335360" y="404664"/>
            <a:ext cx="11232000"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pic>
        <p:nvPicPr>
          <p:cNvPr id="4" name="Billede 3">
            <a:extLst>
              <a:ext uri="{FF2B5EF4-FFF2-40B4-BE49-F238E27FC236}">
                <a16:creationId xmlns:a16="http://schemas.microsoft.com/office/drawing/2014/main" id="{E7237700-78A7-4731-AF08-AEA1C7FF2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1546621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To indholdsobjekter">
    <p:spTree>
      <p:nvGrpSpPr>
        <p:cNvPr id="1" name=""/>
        <p:cNvGrpSpPr/>
        <p:nvPr/>
      </p:nvGrpSpPr>
      <p:grpSpPr>
        <a:xfrm>
          <a:off x="0" y="0"/>
          <a:ext cx="0" cy="0"/>
          <a:chOff x="0" y="0"/>
          <a:chExt cx="0" cy="0"/>
        </a:xfrm>
      </p:grpSpPr>
      <p:sp>
        <p:nvSpPr>
          <p:cNvPr id="8" name="Titel 3"/>
          <p:cNvSpPr>
            <a:spLocks noGrp="1"/>
          </p:cNvSpPr>
          <p:nvPr userDrawn="1">
            <p:ph type="title"/>
          </p:nvPr>
        </p:nvSpPr>
        <p:spPr>
          <a:xfrm>
            <a:off x="335360" y="404664"/>
            <a:ext cx="5568619" cy="529200"/>
          </a:xfrm>
          <a:noFill/>
        </p:spPr>
        <p:txBody>
          <a:bodyPr>
            <a:noAutofit/>
          </a:bodyPr>
          <a:lstStyle>
            <a:lvl1pPr algn="l">
              <a:defRPr sz="4800">
                <a:solidFill>
                  <a:srgbClr val="140667"/>
                </a:solidFill>
              </a:defRPr>
            </a:lvl1pPr>
          </a:lstStyle>
          <a:p>
            <a:r>
              <a:rPr lang="da-DK"/>
              <a:t>Klik for at redigere titeltypografien i masteren</a:t>
            </a:r>
            <a:endParaRPr lang="da-DK" dirty="0"/>
          </a:p>
        </p:txBody>
      </p:sp>
      <p:sp>
        <p:nvSpPr>
          <p:cNvPr id="9" name="Pladsholder til indhold 2"/>
          <p:cNvSpPr>
            <a:spLocks noGrp="1"/>
          </p:cNvSpPr>
          <p:nvPr>
            <p:ph idx="1"/>
          </p:nvPr>
        </p:nvSpPr>
        <p:spPr>
          <a:xfrm>
            <a:off x="335360" y="1125208"/>
            <a:ext cx="5568619" cy="4176000"/>
          </a:xfrm>
          <a:noFill/>
        </p:spPr>
        <p:txBody>
          <a:bodyPr/>
          <a:lstStyle>
            <a:lvl1pPr marL="0" indent="0">
              <a:spcAft>
                <a:spcPts val="1600"/>
              </a:spcAft>
              <a:defRPr sz="3200" b="0">
                <a:solidFill>
                  <a:srgbClr val="14066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4" name="Pladsholder til indhold 3">
            <a:extLst>
              <a:ext uri="{FF2B5EF4-FFF2-40B4-BE49-F238E27FC236}">
                <a16:creationId xmlns:a16="http://schemas.microsoft.com/office/drawing/2014/main" id="{5AF37792-6D38-4525-A61A-05FA2B8D07C2}"/>
              </a:ext>
            </a:extLst>
          </p:cNvPr>
          <p:cNvSpPr>
            <a:spLocks noGrp="1"/>
          </p:cNvSpPr>
          <p:nvPr>
            <p:ph sz="half" idx="2"/>
          </p:nvPr>
        </p:nvSpPr>
        <p:spPr>
          <a:xfrm>
            <a:off x="6096000" y="0"/>
            <a:ext cx="6096000" cy="6858000"/>
          </a:xfrm>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pic>
        <p:nvPicPr>
          <p:cNvPr id="5" name="Billede 4">
            <a:extLst>
              <a:ext uri="{FF2B5EF4-FFF2-40B4-BE49-F238E27FC236}">
                <a16:creationId xmlns:a16="http://schemas.microsoft.com/office/drawing/2014/main" id="{F7CED096-DE3D-4035-BBCF-84BDBCDEA3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2387602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To indholdsobjekter">
    <p:bg>
      <p:bgPr>
        <a:solidFill>
          <a:srgbClr val="140667"/>
        </a:solidFill>
        <a:effectLst/>
      </p:bgPr>
    </p:bg>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6096000" y="2679"/>
            <a:ext cx="6096000" cy="6858000"/>
          </a:xfrm>
          <a:solidFill>
            <a:schemeClr val="bg1"/>
          </a:solid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sp>
        <p:nvSpPr>
          <p:cNvPr id="8" name="Titel 3"/>
          <p:cNvSpPr>
            <a:spLocks noGrp="1"/>
          </p:cNvSpPr>
          <p:nvPr userDrawn="1">
            <p:ph type="title"/>
          </p:nvPr>
        </p:nvSpPr>
        <p:spPr>
          <a:xfrm>
            <a:off x="335360" y="404664"/>
            <a:ext cx="5568619"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sp>
        <p:nvSpPr>
          <p:cNvPr id="9" name="Pladsholder til indhold 2"/>
          <p:cNvSpPr>
            <a:spLocks noGrp="1"/>
          </p:cNvSpPr>
          <p:nvPr>
            <p:ph idx="1"/>
          </p:nvPr>
        </p:nvSpPr>
        <p:spPr>
          <a:xfrm>
            <a:off x="335360" y="1125208"/>
            <a:ext cx="5568619" cy="4176000"/>
          </a:xfrm>
          <a:noFill/>
        </p:spPr>
        <p:txBody>
          <a:bodyPr/>
          <a:lstStyle>
            <a:lvl1pPr marL="0" indent="0">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pic>
        <p:nvPicPr>
          <p:cNvPr id="6" name="Billede 5">
            <a:extLst>
              <a:ext uri="{FF2B5EF4-FFF2-40B4-BE49-F238E27FC236}">
                <a16:creationId xmlns:a16="http://schemas.microsoft.com/office/drawing/2014/main" id="{A930981F-2D3A-4EB1-BE45-4C4E4AE245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3609093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o indholdsobjekter">
    <p:bg>
      <p:bgPr>
        <a:solidFill>
          <a:srgbClr val="EE276A"/>
        </a:solidFill>
        <a:effectLst/>
      </p:bgPr>
    </p:bg>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6096000" y="0"/>
            <a:ext cx="6094843" cy="6858000"/>
          </a:xfrm>
          <a:solidFill>
            <a:schemeClr val="bg1"/>
          </a:solid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sp>
        <p:nvSpPr>
          <p:cNvPr id="8" name="Titel 3"/>
          <p:cNvSpPr>
            <a:spLocks noGrp="1"/>
          </p:cNvSpPr>
          <p:nvPr userDrawn="1">
            <p:ph type="title"/>
          </p:nvPr>
        </p:nvSpPr>
        <p:spPr>
          <a:xfrm>
            <a:off x="335360" y="404664"/>
            <a:ext cx="5568619"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sp>
        <p:nvSpPr>
          <p:cNvPr id="9" name="Pladsholder til indhold 2"/>
          <p:cNvSpPr>
            <a:spLocks noGrp="1"/>
          </p:cNvSpPr>
          <p:nvPr>
            <p:ph idx="1"/>
          </p:nvPr>
        </p:nvSpPr>
        <p:spPr>
          <a:xfrm>
            <a:off x="335360" y="1125208"/>
            <a:ext cx="5568619" cy="4176000"/>
          </a:xfrm>
          <a:noFill/>
        </p:spPr>
        <p:txBody>
          <a:bodyPr/>
          <a:lstStyle>
            <a:lvl1pPr marL="0" indent="0">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pic>
        <p:nvPicPr>
          <p:cNvPr id="6" name="Billede 5">
            <a:extLst>
              <a:ext uri="{FF2B5EF4-FFF2-40B4-BE49-F238E27FC236}">
                <a16:creationId xmlns:a16="http://schemas.microsoft.com/office/drawing/2014/main" id="{A0100792-18F9-4410-A6C9-EFC678DE98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19421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8E093-9F92-4D9D-955A-7228864A64E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CEF7486-52D9-4AD2-8015-5B6B3FA3FA85}"/>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4" name="Pladsholder til sidefod 3">
            <a:extLst>
              <a:ext uri="{FF2B5EF4-FFF2-40B4-BE49-F238E27FC236}">
                <a16:creationId xmlns:a16="http://schemas.microsoft.com/office/drawing/2014/main" id="{7CD21EA8-3718-4B52-814E-09B0A1B0043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E15990E-9776-461A-A854-564A64AFBA8F}"/>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23984140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o indholdsobjekter">
    <p:bg>
      <p:bgPr>
        <a:solidFill>
          <a:srgbClr val="5CC4B7"/>
        </a:solidFill>
        <a:effectLst/>
      </p:bgPr>
    </p:bg>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6096000" y="0"/>
            <a:ext cx="6096000" cy="6858000"/>
          </a:xfrm>
          <a:solidFill>
            <a:schemeClr val="bg1"/>
          </a:solid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sp>
        <p:nvSpPr>
          <p:cNvPr id="8" name="Titel 3"/>
          <p:cNvSpPr>
            <a:spLocks noGrp="1"/>
          </p:cNvSpPr>
          <p:nvPr userDrawn="1">
            <p:ph type="title"/>
          </p:nvPr>
        </p:nvSpPr>
        <p:spPr>
          <a:xfrm>
            <a:off x="335360" y="404664"/>
            <a:ext cx="5568619" cy="529200"/>
          </a:xfrm>
          <a:noFill/>
        </p:spPr>
        <p:txBody>
          <a:bodyPr>
            <a:noAutofit/>
          </a:bodyPr>
          <a:lstStyle>
            <a:lvl1pPr algn="l">
              <a:defRPr sz="4800" baseline="0">
                <a:solidFill>
                  <a:schemeClr val="bg1"/>
                </a:solidFill>
              </a:defRPr>
            </a:lvl1pPr>
          </a:lstStyle>
          <a:p>
            <a:r>
              <a:rPr lang="da-DK"/>
              <a:t>Klik for at redigere titeltypografien i masteren</a:t>
            </a:r>
            <a:endParaRPr lang="da-DK" dirty="0"/>
          </a:p>
        </p:txBody>
      </p:sp>
      <p:sp>
        <p:nvSpPr>
          <p:cNvPr id="9" name="Pladsholder til indhold 2"/>
          <p:cNvSpPr>
            <a:spLocks noGrp="1"/>
          </p:cNvSpPr>
          <p:nvPr>
            <p:ph idx="1"/>
          </p:nvPr>
        </p:nvSpPr>
        <p:spPr>
          <a:xfrm>
            <a:off x="335360" y="1125208"/>
            <a:ext cx="5568619" cy="4176000"/>
          </a:xfrm>
          <a:noFill/>
        </p:spPr>
        <p:txBody>
          <a:bodyPr/>
          <a:lstStyle>
            <a:lvl1pPr marL="0" indent="0">
              <a:spcAft>
                <a:spcPts val="1600"/>
              </a:spcAft>
              <a:defRPr sz="3200" b="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pic>
        <p:nvPicPr>
          <p:cNvPr id="5" name="Billede 4">
            <a:extLst>
              <a:ext uri="{FF2B5EF4-FFF2-40B4-BE49-F238E27FC236}">
                <a16:creationId xmlns:a16="http://schemas.microsoft.com/office/drawing/2014/main" id="{0C8426B9-717A-41B5-BDA3-3BCD6B7CA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1970778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To indholdsobjekter">
    <p:bg>
      <p:bgPr>
        <a:solidFill>
          <a:srgbClr val="1D47BB"/>
        </a:solidFill>
        <a:effectLst/>
      </p:bgPr>
    </p:bg>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6096000" y="-4200"/>
            <a:ext cx="6096000" cy="6862200"/>
          </a:xfrm>
          <a:solidFill>
            <a:schemeClr val="bg1"/>
          </a:solid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sp>
        <p:nvSpPr>
          <p:cNvPr id="8" name="Titel 3"/>
          <p:cNvSpPr>
            <a:spLocks noGrp="1"/>
          </p:cNvSpPr>
          <p:nvPr userDrawn="1">
            <p:ph type="title"/>
          </p:nvPr>
        </p:nvSpPr>
        <p:spPr>
          <a:xfrm>
            <a:off x="335360" y="404664"/>
            <a:ext cx="5568619"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sp>
        <p:nvSpPr>
          <p:cNvPr id="9" name="Pladsholder til indhold 2"/>
          <p:cNvSpPr>
            <a:spLocks noGrp="1"/>
          </p:cNvSpPr>
          <p:nvPr>
            <p:ph idx="1"/>
          </p:nvPr>
        </p:nvSpPr>
        <p:spPr>
          <a:xfrm>
            <a:off x="335360" y="1125208"/>
            <a:ext cx="5568619" cy="4176000"/>
          </a:xfrm>
          <a:noFill/>
        </p:spPr>
        <p:txBody>
          <a:bodyPr/>
          <a:lstStyle>
            <a:lvl1pPr marL="0" indent="0">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pic>
        <p:nvPicPr>
          <p:cNvPr id="5" name="Billede 4">
            <a:extLst>
              <a:ext uri="{FF2B5EF4-FFF2-40B4-BE49-F238E27FC236}">
                <a16:creationId xmlns:a16="http://schemas.microsoft.com/office/drawing/2014/main" id="{138F31EE-44D1-4040-BE5F-A227B998C3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45" y="5925278"/>
            <a:ext cx="1722308" cy="718349"/>
          </a:xfrm>
          <a:prstGeom prst="rect">
            <a:avLst/>
          </a:prstGeom>
        </p:spPr>
      </p:pic>
    </p:spTree>
    <p:extLst>
      <p:ext uri="{BB962C8B-B14F-4D97-AF65-F5344CB8AC3E}">
        <p14:creationId xmlns:p14="http://schemas.microsoft.com/office/powerpoint/2010/main" val="2692744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To indholdsobjekter_modsat">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FDBF9741-5CBA-44A0-AB92-8F7976EF7C24}"/>
              </a:ext>
            </a:extLst>
          </p:cNvPr>
          <p:cNvSpPr>
            <a:spLocks noGrp="1"/>
          </p:cNvSpPr>
          <p:nvPr>
            <p:ph type="title"/>
          </p:nvPr>
        </p:nvSpPr>
        <p:spPr>
          <a:xfrm>
            <a:off x="6384032" y="404664"/>
            <a:ext cx="5568619" cy="529200"/>
          </a:xfrm>
          <a:noFill/>
        </p:spPr>
        <p:txBody>
          <a:bodyPr>
            <a:noAutofit/>
          </a:bodyPr>
          <a:lstStyle>
            <a:lvl1pPr algn="l">
              <a:defRPr sz="4800">
                <a:solidFill>
                  <a:srgbClr val="140667"/>
                </a:solidFill>
              </a:defRPr>
            </a:lvl1pPr>
          </a:lstStyle>
          <a:p>
            <a:r>
              <a:rPr lang="da-DK"/>
              <a:t>Klik for at redigere titeltypografien i masteren</a:t>
            </a:r>
            <a:endParaRPr lang="da-DK" dirty="0"/>
          </a:p>
        </p:txBody>
      </p:sp>
      <p:sp>
        <p:nvSpPr>
          <p:cNvPr id="4" name="Pladsholder til indhold 2">
            <a:extLst>
              <a:ext uri="{FF2B5EF4-FFF2-40B4-BE49-F238E27FC236}">
                <a16:creationId xmlns:a16="http://schemas.microsoft.com/office/drawing/2014/main" id="{3F9D8332-B53E-4BDA-9E4C-DFB148F04D86}"/>
              </a:ext>
            </a:extLst>
          </p:cNvPr>
          <p:cNvSpPr>
            <a:spLocks noGrp="1"/>
          </p:cNvSpPr>
          <p:nvPr>
            <p:ph idx="1"/>
          </p:nvPr>
        </p:nvSpPr>
        <p:spPr>
          <a:xfrm>
            <a:off x="6384032" y="1125208"/>
            <a:ext cx="5568619" cy="4176000"/>
          </a:xfrm>
          <a:noFill/>
        </p:spPr>
        <p:txBody>
          <a:bodyPr/>
          <a:lstStyle>
            <a:lvl1pPr marL="0" indent="0">
              <a:spcAft>
                <a:spcPts val="1600"/>
              </a:spcAft>
              <a:defRPr sz="32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5" name="Pladsholder til indhold 3">
            <a:extLst>
              <a:ext uri="{FF2B5EF4-FFF2-40B4-BE49-F238E27FC236}">
                <a16:creationId xmlns:a16="http://schemas.microsoft.com/office/drawing/2014/main" id="{7C1B908A-6087-4F49-B0A7-363F1B2DDED9}"/>
              </a:ext>
            </a:extLst>
          </p:cNvPr>
          <p:cNvSpPr>
            <a:spLocks noGrp="1"/>
          </p:cNvSpPr>
          <p:nvPr>
            <p:ph sz="half" idx="2"/>
          </p:nvPr>
        </p:nvSpPr>
        <p:spPr>
          <a:xfrm>
            <a:off x="0" y="4961"/>
            <a:ext cx="6096000" cy="6858000"/>
          </a:xfrm>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pic>
        <p:nvPicPr>
          <p:cNvPr id="6" name="Billede 5">
            <a:extLst>
              <a:ext uri="{FF2B5EF4-FFF2-40B4-BE49-F238E27FC236}">
                <a16:creationId xmlns:a16="http://schemas.microsoft.com/office/drawing/2014/main" id="{78AAAF83-CC7A-4E21-83FA-DC6D50989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43" y="5925278"/>
            <a:ext cx="1722308" cy="718349"/>
          </a:xfrm>
          <a:prstGeom prst="rect">
            <a:avLst/>
          </a:prstGeom>
        </p:spPr>
      </p:pic>
    </p:spTree>
    <p:extLst>
      <p:ext uri="{BB962C8B-B14F-4D97-AF65-F5344CB8AC3E}">
        <p14:creationId xmlns:p14="http://schemas.microsoft.com/office/powerpoint/2010/main" val="2752360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To indholdsobjekter_modsat">
    <p:bg>
      <p:bgPr>
        <a:solidFill>
          <a:srgbClr val="140667"/>
        </a:solidFill>
        <a:effectLst/>
      </p:bgPr>
    </p:bg>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FDBF9741-5CBA-44A0-AB92-8F7976EF7C24}"/>
              </a:ext>
            </a:extLst>
          </p:cNvPr>
          <p:cNvSpPr>
            <a:spLocks noGrp="1"/>
          </p:cNvSpPr>
          <p:nvPr>
            <p:ph type="title"/>
          </p:nvPr>
        </p:nvSpPr>
        <p:spPr>
          <a:xfrm>
            <a:off x="6384032" y="404664"/>
            <a:ext cx="5568619"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sp>
        <p:nvSpPr>
          <p:cNvPr id="4" name="Pladsholder til indhold 2">
            <a:extLst>
              <a:ext uri="{FF2B5EF4-FFF2-40B4-BE49-F238E27FC236}">
                <a16:creationId xmlns:a16="http://schemas.microsoft.com/office/drawing/2014/main" id="{3F9D8332-B53E-4BDA-9E4C-DFB148F04D86}"/>
              </a:ext>
            </a:extLst>
          </p:cNvPr>
          <p:cNvSpPr>
            <a:spLocks noGrp="1"/>
          </p:cNvSpPr>
          <p:nvPr>
            <p:ph idx="1"/>
          </p:nvPr>
        </p:nvSpPr>
        <p:spPr>
          <a:xfrm>
            <a:off x="6384032" y="1125208"/>
            <a:ext cx="5568619" cy="4176000"/>
          </a:xfrm>
          <a:noFill/>
        </p:spPr>
        <p:txBody>
          <a:bodyPr/>
          <a:lstStyle>
            <a:lvl1pPr marL="0" indent="0">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5" name="Pladsholder til indhold 3">
            <a:extLst>
              <a:ext uri="{FF2B5EF4-FFF2-40B4-BE49-F238E27FC236}">
                <a16:creationId xmlns:a16="http://schemas.microsoft.com/office/drawing/2014/main" id="{7C1B908A-6087-4F49-B0A7-363F1B2DDED9}"/>
              </a:ext>
            </a:extLst>
          </p:cNvPr>
          <p:cNvSpPr>
            <a:spLocks noGrp="1"/>
          </p:cNvSpPr>
          <p:nvPr>
            <p:ph sz="half" idx="2"/>
          </p:nvPr>
        </p:nvSpPr>
        <p:spPr>
          <a:xfrm>
            <a:off x="-12933" y="0"/>
            <a:ext cx="6108933" cy="6858000"/>
          </a:xfrm>
          <a:blipFill>
            <a:blip r:embed="rId2">
              <a:extLst>
                <a:ext uri="{BEBA8EAE-BF5A-486C-A8C5-ECC9F3942E4B}">
                  <a14:imgProps xmlns:a14="http://schemas.microsoft.com/office/drawing/2010/main">
                    <a14:imgLayer r:embed="rId3">
                      <a14:imgEffect>
                        <a14:artisticPencilSketch/>
                      </a14:imgEffect>
                    </a14:imgLayer>
                  </a14:imgProps>
                </a:ext>
              </a:extLst>
            </a:blip>
            <a:tile tx="0" ty="0" sx="100000" sy="100000" flip="none" algn="tl"/>
          </a:blip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pic>
        <p:nvPicPr>
          <p:cNvPr id="7" name="Billede 6">
            <a:extLst>
              <a:ext uri="{FF2B5EF4-FFF2-40B4-BE49-F238E27FC236}">
                <a16:creationId xmlns:a16="http://schemas.microsoft.com/office/drawing/2014/main" id="{B0FB3CD5-D17C-48B9-944D-2A722E89AC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30343" y="5925278"/>
            <a:ext cx="1722308" cy="718349"/>
          </a:xfrm>
          <a:prstGeom prst="rect">
            <a:avLst/>
          </a:prstGeom>
        </p:spPr>
      </p:pic>
    </p:spTree>
    <p:extLst>
      <p:ext uri="{BB962C8B-B14F-4D97-AF65-F5344CB8AC3E}">
        <p14:creationId xmlns:p14="http://schemas.microsoft.com/office/powerpoint/2010/main" val="17282429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To indholdsobjekter_modsat">
    <p:bg>
      <p:bgPr>
        <a:solidFill>
          <a:srgbClr val="EE276A"/>
        </a:solidFill>
        <a:effectLst/>
      </p:bgPr>
    </p:bg>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FDBF9741-5CBA-44A0-AB92-8F7976EF7C24}"/>
              </a:ext>
            </a:extLst>
          </p:cNvPr>
          <p:cNvSpPr>
            <a:spLocks noGrp="1"/>
          </p:cNvSpPr>
          <p:nvPr>
            <p:ph type="title"/>
          </p:nvPr>
        </p:nvSpPr>
        <p:spPr>
          <a:xfrm>
            <a:off x="6384032" y="404664"/>
            <a:ext cx="5568619"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sp>
        <p:nvSpPr>
          <p:cNvPr id="4" name="Pladsholder til indhold 2">
            <a:extLst>
              <a:ext uri="{FF2B5EF4-FFF2-40B4-BE49-F238E27FC236}">
                <a16:creationId xmlns:a16="http://schemas.microsoft.com/office/drawing/2014/main" id="{3F9D8332-B53E-4BDA-9E4C-DFB148F04D86}"/>
              </a:ext>
            </a:extLst>
          </p:cNvPr>
          <p:cNvSpPr>
            <a:spLocks noGrp="1"/>
          </p:cNvSpPr>
          <p:nvPr>
            <p:ph idx="1"/>
          </p:nvPr>
        </p:nvSpPr>
        <p:spPr>
          <a:xfrm>
            <a:off x="6384032" y="1125208"/>
            <a:ext cx="5568619" cy="4176000"/>
          </a:xfrm>
          <a:noFill/>
        </p:spPr>
        <p:txBody>
          <a:bodyPr/>
          <a:lstStyle>
            <a:lvl1pPr marL="0" indent="0">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pic>
        <p:nvPicPr>
          <p:cNvPr id="7" name="Billede 6">
            <a:extLst>
              <a:ext uri="{FF2B5EF4-FFF2-40B4-BE49-F238E27FC236}">
                <a16:creationId xmlns:a16="http://schemas.microsoft.com/office/drawing/2014/main" id="{09C79E2D-9A90-485D-8D07-DC46C367CA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43" y="5925278"/>
            <a:ext cx="1722308" cy="718349"/>
          </a:xfrm>
          <a:prstGeom prst="rect">
            <a:avLst/>
          </a:prstGeom>
        </p:spPr>
      </p:pic>
      <p:sp>
        <p:nvSpPr>
          <p:cNvPr id="5" name="Pladsholder til indhold 3">
            <a:extLst>
              <a:ext uri="{FF2B5EF4-FFF2-40B4-BE49-F238E27FC236}">
                <a16:creationId xmlns:a16="http://schemas.microsoft.com/office/drawing/2014/main" id="{7C1B908A-6087-4F49-B0A7-363F1B2DDED9}"/>
              </a:ext>
            </a:extLst>
          </p:cNvPr>
          <p:cNvSpPr>
            <a:spLocks noGrp="1"/>
          </p:cNvSpPr>
          <p:nvPr>
            <p:ph sz="half" idx="2"/>
          </p:nvPr>
        </p:nvSpPr>
        <p:spPr>
          <a:xfrm>
            <a:off x="0" y="1"/>
            <a:ext cx="6096000" cy="6862961"/>
          </a:xfrm>
          <a:solidFill>
            <a:schemeClr val="bg1"/>
          </a:solid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spTree>
    <p:extLst>
      <p:ext uri="{BB962C8B-B14F-4D97-AF65-F5344CB8AC3E}">
        <p14:creationId xmlns:p14="http://schemas.microsoft.com/office/powerpoint/2010/main" val="2275897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o indholdsobjekter_modsat">
    <p:bg>
      <p:bgPr>
        <a:solidFill>
          <a:srgbClr val="5CC4B7"/>
        </a:solidFill>
        <a:effectLst/>
      </p:bgPr>
    </p:bg>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FDBF9741-5CBA-44A0-AB92-8F7976EF7C24}"/>
              </a:ext>
            </a:extLst>
          </p:cNvPr>
          <p:cNvSpPr>
            <a:spLocks noGrp="1"/>
          </p:cNvSpPr>
          <p:nvPr>
            <p:ph type="title"/>
          </p:nvPr>
        </p:nvSpPr>
        <p:spPr>
          <a:xfrm>
            <a:off x="6384032" y="404664"/>
            <a:ext cx="5568619"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sp>
        <p:nvSpPr>
          <p:cNvPr id="4" name="Pladsholder til indhold 2">
            <a:extLst>
              <a:ext uri="{FF2B5EF4-FFF2-40B4-BE49-F238E27FC236}">
                <a16:creationId xmlns:a16="http://schemas.microsoft.com/office/drawing/2014/main" id="{3F9D8332-B53E-4BDA-9E4C-DFB148F04D86}"/>
              </a:ext>
            </a:extLst>
          </p:cNvPr>
          <p:cNvSpPr>
            <a:spLocks noGrp="1"/>
          </p:cNvSpPr>
          <p:nvPr>
            <p:ph idx="1"/>
          </p:nvPr>
        </p:nvSpPr>
        <p:spPr>
          <a:xfrm>
            <a:off x="6384032" y="1125208"/>
            <a:ext cx="5568619" cy="4176000"/>
          </a:xfrm>
          <a:noFill/>
        </p:spPr>
        <p:txBody>
          <a:bodyPr/>
          <a:lstStyle>
            <a:lvl1pPr marL="0" indent="0">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pic>
        <p:nvPicPr>
          <p:cNvPr id="7" name="Billede 6">
            <a:extLst>
              <a:ext uri="{FF2B5EF4-FFF2-40B4-BE49-F238E27FC236}">
                <a16:creationId xmlns:a16="http://schemas.microsoft.com/office/drawing/2014/main" id="{DC9D2A92-C2B5-4BE3-BBE0-653C4909E9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43" y="5925278"/>
            <a:ext cx="1722308" cy="718349"/>
          </a:xfrm>
          <a:prstGeom prst="rect">
            <a:avLst/>
          </a:prstGeom>
        </p:spPr>
      </p:pic>
      <p:sp>
        <p:nvSpPr>
          <p:cNvPr id="6" name="Pladsholder til indhold 3">
            <a:extLst>
              <a:ext uri="{FF2B5EF4-FFF2-40B4-BE49-F238E27FC236}">
                <a16:creationId xmlns:a16="http://schemas.microsoft.com/office/drawing/2014/main" id="{E29F4C50-03E2-43E5-803C-859BB0D06E35}"/>
              </a:ext>
            </a:extLst>
          </p:cNvPr>
          <p:cNvSpPr>
            <a:spLocks noGrp="1"/>
          </p:cNvSpPr>
          <p:nvPr>
            <p:ph sz="half" idx="2"/>
          </p:nvPr>
        </p:nvSpPr>
        <p:spPr>
          <a:xfrm>
            <a:off x="0" y="-4961"/>
            <a:ext cx="6096000" cy="6862961"/>
          </a:xfrm>
          <a:solidFill>
            <a:schemeClr val="bg1"/>
          </a:solid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spTree>
    <p:extLst>
      <p:ext uri="{BB962C8B-B14F-4D97-AF65-F5344CB8AC3E}">
        <p14:creationId xmlns:p14="http://schemas.microsoft.com/office/powerpoint/2010/main" val="2198791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 To indholdsobjekter_modsat">
    <p:bg>
      <p:bgPr>
        <a:solidFill>
          <a:srgbClr val="1D47BB"/>
        </a:solidFill>
        <a:effectLst/>
      </p:bgPr>
    </p:bg>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FDBF9741-5CBA-44A0-AB92-8F7976EF7C24}"/>
              </a:ext>
            </a:extLst>
          </p:cNvPr>
          <p:cNvSpPr>
            <a:spLocks noGrp="1"/>
          </p:cNvSpPr>
          <p:nvPr>
            <p:ph type="title"/>
          </p:nvPr>
        </p:nvSpPr>
        <p:spPr>
          <a:xfrm>
            <a:off x="6384032" y="404664"/>
            <a:ext cx="5568619" cy="529200"/>
          </a:xfrm>
          <a:noFill/>
        </p:spPr>
        <p:txBody>
          <a:bodyPr>
            <a:noAutofit/>
          </a:bodyPr>
          <a:lstStyle>
            <a:lvl1pPr algn="l">
              <a:defRPr sz="4800">
                <a:solidFill>
                  <a:schemeClr val="bg1"/>
                </a:solidFill>
              </a:defRPr>
            </a:lvl1pPr>
          </a:lstStyle>
          <a:p>
            <a:r>
              <a:rPr lang="da-DK"/>
              <a:t>Klik for at redigere titeltypografien i masteren</a:t>
            </a:r>
            <a:endParaRPr lang="da-DK" dirty="0"/>
          </a:p>
        </p:txBody>
      </p:sp>
      <p:sp>
        <p:nvSpPr>
          <p:cNvPr id="4" name="Pladsholder til indhold 2">
            <a:extLst>
              <a:ext uri="{FF2B5EF4-FFF2-40B4-BE49-F238E27FC236}">
                <a16:creationId xmlns:a16="http://schemas.microsoft.com/office/drawing/2014/main" id="{3F9D8332-B53E-4BDA-9E4C-DFB148F04D86}"/>
              </a:ext>
            </a:extLst>
          </p:cNvPr>
          <p:cNvSpPr>
            <a:spLocks noGrp="1"/>
          </p:cNvSpPr>
          <p:nvPr>
            <p:ph idx="1"/>
          </p:nvPr>
        </p:nvSpPr>
        <p:spPr>
          <a:xfrm>
            <a:off x="6384032" y="1125208"/>
            <a:ext cx="5568619" cy="4176000"/>
          </a:xfrm>
          <a:noFill/>
        </p:spPr>
        <p:txBody>
          <a:bodyPr/>
          <a:lstStyle>
            <a:lvl1pPr marL="0" indent="0">
              <a:spcAft>
                <a:spcPts val="1600"/>
              </a:spcAft>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pic>
        <p:nvPicPr>
          <p:cNvPr id="7" name="Billede 6">
            <a:extLst>
              <a:ext uri="{FF2B5EF4-FFF2-40B4-BE49-F238E27FC236}">
                <a16:creationId xmlns:a16="http://schemas.microsoft.com/office/drawing/2014/main" id="{90371DB9-922B-4612-B12D-E72B26CB4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43" y="5925278"/>
            <a:ext cx="1722308" cy="718349"/>
          </a:xfrm>
          <a:prstGeom prst="rect">
            <a:avLst/>
          </a:prstGeom>
        </p:spPr>
      </p:pic>
      <p:sp>
        <p:nvSpPr>
          <p:cNvPr id="6" name="Pladsholder til indhold 3">
            <a:extLst>
              <a:ext uri="{FF2B5EF4-FFF2-40B4-BE49-F238E27FC236}">
                <a16:creationId xmlns:a16="http://schemas.microsoft.com/office/drawing/2014/main" id="{571258DE-407A-4207-934C-19886D4E7221}"/>
              </a:ext>
            </a:extLst>
          </p:cNvPr>
          <p:cNvSpPr>
            <a:spLocks noGrp="1"/>
          </p:cNvSpPr>
          <p:nvPr>
            <p:ph sz="half" idx="2"/>
          </p:nvPr>
        </p:nvSpPr>
        <p:spPr>
          <a:xfrm>
            <a:off x="0" y="-4961"/>
            <a:ext cx="6096000" cy="6862961"/>
          </a:xfrm>
          <a:solidFill>
            <a:schemeClr val="bg1"/>
          </a:solidFill>
        </p:spPr>
        <p:txBody>
          <a:bodyPr/>
          <a:lstStyle>
            <a:lvl1pPr>
              <a:tabLst>
                <a:tab pos="114297" algn="l"/>
              </a:tabLst>
              <a:defRPr sz="3733">
                <a:solidFill>
                  <a:schemeClr val="tx1"/>
                </a:solidFill>
              </a:defRPr>
            </a:lvl1pPr>
            <a:lvl2pPr>
              <a:defRPr sz="3200">
                <a:solidFill>
                  <a:schemeClr val="tx1"/>
                </a:solidFill>
              </a:defRPr>
            </a:lvl2pPr>
            <a:lvl3pPr>
              <a:defRPr sz="2667">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da-DK"/>
              <a:t>Klik for at redigere teksttypografierne i masteren</a:t>
            </a:r>
          </a:p>
        </p:txBody>
      </p:sp>
    </p:spTree>
    <p:extLst>
      <p:ext uri="{BB962C8B-B14F-4D97-AF65-F5344CB8AC3E}">
        <p14:creationId xmlns:p14="http://schemas.microsoft.com/office/powerpoint/2010/main" val="69189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30A31AF-F45A-4E83-9D84-D0204F64DF4E}"/>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3" name="Pladsholder til sidefod 2">
            <a:extLst>
              <a:ext uri="{FF2B5EF4-FFF2-40B4-BE49-F238E27FC236}">
                <a16:creationId xmlns:a16="http://schemas.microsoft.com/office/drawing/2014/main" id="{2C3953DA-1F8A-476C-AF4D-42D3AEA2F99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F2197FA-BC99-47C2-8321-D6F3104E9DFA}"/>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361076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34123-1EB4-4FF0-B467-49734FD4CC0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97449CA-5B49-4E12-B13D-A050716687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DA9A658-4F7A-483F-A7F4-16DFE7161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DA8F65E8-EF64-44E0-99E7-696D03417385}"/>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6" name="Pladsholder til sidefod 5">
            <a:extLst>
              <a:ext uri="{FF2B5EF4-FFF2-40B4-BE49-F238E27FC236}">
                <a16:creationId xmlns:a16="http://schemas.microsoft.com/office/drawing/2014/main" id="{787B6038-D9C5-4953-89F3-2893FBC2D9D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5209F73-25BD-4162-B751-B9A3312FC1E8}"/>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214025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B53C1C-6BC2-47C6-AF49-36A330E5B2C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6DC60F3-B130-466F-9EF8-6D9F6A389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0A964338-80B2-400C-8E37-21F193ECC7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3DFABE46-1F88-42A1-9012-F91BE70313A6}"/>
              </a:ext>
            </a:extLst>
          </p:cNvPr>
          <p:cNvSpPr>
            <a:spLocks noGrp="1"/>
          </p:cNvSpPr>
          <p:nvPr>
            <p:ph type="dt" sz="half" idx="10"/>
          </p:nvPr>
        </p:nvSpPr>
        <p:spPr/>
        <p:txBody>
          <a:bodyPr/>
          <a:lstStyle/>
          <a:p>
            <a:fld id="{D5DF3400-2BC3-4F5C-9071-384472A3B8C7}" type="datetimeFigureOut">
              <a:rPr lang="da-DK" smtClean="0"/>
              <a:t>13-02-2023</a:t>
            </a:fld>
            <a:endParaRPr lang="da-DK"/>
          </a:p>
        </p:txBody>
      </p:sp>
      <p:sp>
        <p:nvSpPr>
          <p:cNvPr id="6" name="Pladsholder til sidefod 5">
            <a:extLst>
              <a:ext uri="{FF2B5EF4-FFF2-40B4-BE49-F238E27FC236}">
                <a16:creationId xmlns:a16="http://schemas.microsoft.com/office/drawing/2014/main" id="{CC26E9E2-44A8-43FD-93C3-F5AB9968839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FD2C94B-5865-4C2E-8A11-4984F1AE92DB}"/>
              </a:ext>
            </a:extLst>
          </p:cNvPr>
          <p:cNvSpPr>
            <a:spLocks noGrp="1"/>
          </p:cNvSpPr>
          <p:nvPr>
            <p:ph type="sldNum" sz="quarter" idx="12"/>
          </p:nvPr>
        </p:nvSpPr>
        <p:spPr/>
        <p:txBody>
          <a:bodyPr/>
          <a:lstStyle/>
          <a:p>
            <a:fld id="{6731A3D0-5829-43B4-941C-460543332B37}" type="slidenum">
              <a:rPr lang="da-DK" smtClean="0"/>
              <a:t>‹nr.›</a:t>
            </a:fld>
            <a:endParaRPr lang="da-DK"/>
          </a:p>
        </p:txBody>
      </p:sp>
    </p:spTree>
    <p:extLst>
      <p:ext uri="{BB962C8B-B14F-4D97-AF65-F5344CB8AC3E}">
        <p14:creationId xmlns:p14="http://schemas.microsoft.com/office/powerpoint/2010/main" val="41567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2.emf"/><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BD46769-2FFC-4CD5-A1C5-D9977A7E9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399D3D1-AA9C-42F9-BD54-5AE9EED7E9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36C7D55-4C25-44D8-BD00-E66915256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F3400-2BC3-4F5C-9071-384472A3B8C7}" type="datetimeFigureOut">
              <a:rPr lang="da-DK" smtClean="0"/>
              <a:t>13-02-2023</a:t>
            </a:fld>
            <a:endParaRPr lang="da-DK"/>
          </a:p>
        </p:txBody>
      </p:sp>
      <p:sp>
        <p:nvSpPr>
          <p:cNvPr id="5" name="Pladsholder til sidefod 4">
            <a:extLst>
              <a:ext uri="{FF2B5EF4-FFF2-40B4-BE49-F238E27FC236}">
                <a16:creationId xmlns:a16="http://schemas.microsoft.com/office/drawing/2014/main" id="{F45E15EC-27A9-4953-BD43-341A5AD0F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D56DEEF-3493-46E5-903B-CE2DE6F86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1A3D0-5829-43B4-941C-460543332B37}" type="slidenum">
              <a:rPr lang="da-DK" smtClean="0"/>
              <a:t>‹nr.›</a:t>
            </a:fld>
            <a:endParaRPr lang="da-DK"/>
          </a:p>
        </p:txBody>
      </p:sp>
    </p:spTree>
    <p:extLst>
      <p:ext uri="{BB962C8B-B14F-4D97-AF65-F5344CB8AC3E}">
        <p14:creationId xmlns:p14="http://schemas.microsoft.com/office/powerpoint/2010/main" val="2374969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0663466D-4785-4BAA-96CA-898E7F55CA62}"/>
              </a:ext>
            </a:extLst>
          </p:cNvPr>
          <p:cNvSpPr>
            <a:spLocks noGrp="1"/>
          </p:cNvSpPr>
          <p:nvPr>
            <p:ph type="title"/>
          </p:nvPr>
        </p:nvSpPr>
        <p:spPr>
          <a:xfrm>
            <a:off x="528000" y="366185"/>
            <a:ext cx="10515600" cy="1325033"/>
          </a:xfrm>
          <a:prstGeom prst="rect">
            <a:avLst/>
          </a:prstGeom>
        </p:spPr>
        <p:txBody>
          <a:bodyPr vert="horz" lIns="0" tIns="45720" rIns="91440" bIns="45720" rtlCol="0" anchor="ctr">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4E43C713-F17F-457B-B895-CBD727C98AB1}"/>
              </a:ext>
            </a:extLst>
          </p:cNvPr>
          <p:cNvSpPr>
            <a:spLocks noGrp="1"/>
          </p:cNvSpPr>
          <p:nvPr>
            <p:ph type="body" idx="1"/>
          </p:nvPr>
        </p:nvSpPr>
        <p:spPr>
          <a:xfrm>
            <a:off x="528000" y="1826684"/>
            <a:ext cx="10515600" cy="4349749"/>
          </a:xfrm>
          <a:prstGeom prst="rect">
            <a:avLst/>
          </a:prstGeom>
        </p:spPr>
        <p:txBody>
          <a:bodyPr vert="horz" lIns="0" tIns="45720" rIns="91440" bIns="4572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lidenummer 5">
            <a:extLst>
              <a:ext uri="{FF2B5EF4-FFF2-40B4-BE49-F238E27FC236}">
                <a16:creationId xmlns:a16="http://schemas.microsoft.com/office/drawing/2014/main" id="{0142E5A6-0389-4A11-81F9-A49F24BA69D8}"/>
              </a:ext>
            </a:extLst>
          </p:cNvPr>
          <p:cNvSpPr>
            <a:spLocks noGrp="1"/>
          </p:cNvSpPr>
          <p:nvPr>
            <p:ph type="sldNum" sz="quarter" idx="4"/>
          </p:nvPr>
        </p:nvSpPr>
        <p:spPr>
          <a:xfrm>
            <a:off x="11153031" y="6384000"/>
            <a:ext cx="576000" cy="288000"/>
          </a:xfrm>
          <a:prstGeom prst="rect">
            <a:avLst/>
          </a:prstGeom>
        </p:spPr>
        <p:txBody>
          <a:bodyPr vert="horz" lIns="91440" tIns="45720" rIns="0" bIns="45720" rtlCol="0" anchor="t" anchorCtr="0"/>
          <a:lstStyle>
            <a:lvl1pPr algn="r">
              <a:defRPr sz="1200">
                <a:solidFill>
                  <a:schemeClr val="accent1"/>
                </a:solidFill>
              </a:defRPr>
            </a:lvl1pPr>
          </a:lstStyle>
          <a:p>
            <a:fld id="{0BE5C657-09E0-4733-8453-7676F42F1AD1}" type="slidenum">
              <a:rPr lang="da-DK" smtClean="0"/>
              <a:pPr/>
              <a:t>‹nr.›</a:t>
            </a:fld>
            <a:endParaRPr lang="da-DK" sz="1200" dirty="0"/>
          </a:p>
        </p:txBody>
      </p:sp>
      <p:pic>
        <p:nvPicPr>
          <p:cNvPr id="4" name="Picture 9">
            <a:extLst>
              <a:ext uri="{FF2B5EF4-FFF2-40B4-BE49-F238E27FC236}">
                <a16:creationId xmlns:a16="http://schemas.microsoft.com/office/drawing/2014/main" id="{41F6D82F-C916-4AC4-96E7-AFD8010AB5C0}"/>
              </a:ext>
            </a:extLst>
          </p:cNvPr>
          <p:cNvPicPr>
            <a:picLocks noChangeAspect="1"/>
          </p:cNvPicPr>
          <p:nvPr userDrawn="1"/>
        </p:nvPicPr>
        <p:blipFill>
          <a:blip r:embed="rId4"/>
          <a:stretch>
            <a:fillRect/>
          </a:stretch>
        </p:blipFill>
        <p:spPr>
          <a:xfrm>
            <a:off x="10577032" y="147397"/>
            <a:ext cx="1151997" cy="192000"/>
          </a:xfrm>
          <a:prstGeom prst="rect">
            <a:avLst/>
          </a:prstGeom>
        </p:spPr>
      </p:pic>
      <p:sp>
        <p:nvSpPr>
          <p:cNvPr id="9" name="Pladsholder til dato 8">
            <a:extLst>
              <a:ext uri="{FF2B5EF4-FFF2-40B4-BE49-F238E27FC236}">
                <a16:creationId xmlns:a16="http://schemas.microsoft.com/office/drawing/2014/main" id="{B5508D42-E657-4A6C-8464-183508740DAA}"/>
              </a:ext>
            </a:extLst>
          </p:cNvPr>
          <p:cNvSpPr>
            <a:spLocks noGrp="1"/>
          </p:cNvSpPr>
          <p:nvPr>
            <p:ph type="dt" sz="half" idx="2"/>
          </p:nvPr>
        </p:nvSpPr>
        <p:spPr>
          <a:xfrm>
            <a:off x="528001" y="6384000"/>
            <a:ext cx="1086969" cy="288000"/>
          </a:xfrm>
          <a:prstGeom prst="rect">
            <a:avLst/>
          </a:prstGeom>
        </p:spPr>
        <p:txBody>
          <a:bodyPr vert="horz" lIns="0" tIns="45720" rIns="91440" bIns="45720" rtlCol="0" anchor="t" anchorCtr="0"/>
          <a:lstStyle>
            <a:lvl1pPr algn="l">
              <a:defRPr sz="1200">
                <a:solidFill>
                  <a:schemeClr val="accent1"/>
                </a:solidFill>
              </a:defRPr>
            </a:lvl1pPr>
          </a:lstStyle>
          <a:p>
            <a:fld id="{7E2190A9-9EE6-4E56-9A96-A361147B802A}" type="datetime1">
              <a:rPr lang="da-DK" smtClean="0"/>
              <a:t>13-02-2023</a:t>
            </a:fld>
            <a:endParaRPr lang="da-DK" sz="1200" dirty="0"/>
          </a:p>
        </p:txBody>
      </p:sp>
      <p:sp>
        <p:nvSpPr>
          <p:cNvPr id="10" name="Pladsholder til sidefod 9">
            <a:extLst>
              <a:ext uri="{FF2B5EF4-FFF2-40B4-BE49-F238E27FC236}">
                <a16:creationId xmlns:a16="http://schemas.microsoft.com/office/drawing/2014/main" id="{7B1DB5BD-CF70-415C-BBFB-D78E7566315B}"/>
              </a:ext>
            </a:extLst>
          </p:cNvPr>
          <p:cNvSpPr>
            <a:spLocks noGrp="1"/>
          </p:cNvSpPr>
          <p:nvPr>
            <p:ph type="ftr" sz="quarter" idx="3"/>
          </p:nvPr>
        </p:nvSpPr>
        <p:spPr>
          <a:xfrm>
            <a:off x="1920000" y="6384000"/>
            <a:ext cx="4608000" cy="288000"/>
          </a:xfrm>
          <a:prstGeom prst="rect">
            <a:avLst/>
          </a:prstGeom>
        </p:spPr>
        <p:txBody>
          <a:bodyPr vert="horz" lIns="91440" tIns="45720" rIns="91440" bIns="45720" rtlCol="0" anchor="t" anchorCtr="0"/>
          <a:lstStyle>
            <a:lvl1pPr algn="l">
              <a:defRPr sz="1200">
                <a:solidFill>
                  <a:schemeClr val="accent1"/>
                </a:solidFill>
              </a:defRPr>
            </a:lvl1pPr>
          </a:lstStyle>
          <a:p>
            <a:pPr algn="l"/>
            <a:r>
              <a:rPr lang="da-DK" dirty="0"/>
              <a:t>Evt. tekst i sidefod</a:t>
            </a:r>
          </a:p>
        </p:txBody>
      </p:sp>
    </p:spTree>
    <p:extLst>
      <p:ext uri="{BB962C8B-B14F-4D97-AF65-F5344CB8AC3E}">
        <p14:creationId xmlns:p14="http://schemas.microsoft.com/office/powerpoint/2010/main" val="3376822791"/>
      </p:ext>
    </p:extLst>
  </p:cSld>
  <p:clrMap bg1="lt1" tx1="dk1" bg2="lt2" tx2="dk2" accent1="accent1" accent2="accent2" accent3="accent3" accent4="accent4" accent5="accent5" accent6="accent6" hlink="hlink" folHlink="folHlink"/>
  <p:sldLayoutIdLst>
    <p:sldLayoutId id="2147483668" r:id="rId1"/>
    <p:sldLayoutId id="2147483669" r:id="rId2"/>
  </p:sldLayoutIdLst>
  <p:hf hd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1pPr>
      <a:lvl2pPr marL="592652" indent="-285744" algn="l" defTabSz="1219170" rtl="0" eaLnBrk="1" latinLnBrk="0" hangingPunct="1">
        <a:lnSpc>
          <a:spcPct val="90000"/>
        </a:lnSpc>
        <a:spcBef>
          <a:spcPts val="667"/>
        </a:spcBef>
        <a:buSzPct val="100000"/>
        <a:buFont typeface="Courier New" panose="02070309020205020404" pitchFamily="49" charset="0"/>
        <a:buChar char="o"/>
        <a:defRPr sz="2400" kern="1200">
          <a:solidFill>
            <a:schemeClr val="tx1"/>
          </a:solidFill>
          <a:latin typeface="+mn-lt"/>
          <a:ea typeface="+mn-ea"/>
          <a:cs typeface="+mn-cs"/>
        </a:defRPr>
      </a:lvl2pPr>
      <a:lvl3pPr marL="833946" indent="-241294" algn="l" defTabSz="1219170" rtl="0" eaLnBrk="1" latinLnBrk="0" hangingPunct="1">
        <a:lnSpc>
          <a:spcPct val="90000"/>
        </a:lnSpc>
        <a:spcBef>
          <a:spcPts val="667"/>
        </a:spcBef>
        <a:buFont typeface="Wingdings" panose="05000000000000000000" pitchFamily="2" charset="2"/>
        <a:buChar char="§"/>
        <a:defRPr sz="2133" kern="1200">
          <a:solidFill>
            <a:schemeClr val="tx1"/>
          </a:solidFill>
          <a:latin typeface="+mn-lt"/>
          <a:ea typeface="+mn-ea"/>
          <a:cs typeface="+mn-cs"/>
        </a:defRPr>
      </a:lvl3pPr>
      <a:lvl4pPr marL="1077357" indent="-243411" algn="l" defTabSz="1219170" rtl="0" eaLnBrk="1" latinLnBrk="0" hangingPunct="1">
        <a:lnSpc>
          <a:spcPct val="90000"/>
        </a:lnSpc>
        <a:spcBef>
          <a:spcPts val="667"/>
        </a:spcBef>
        <a:buFont typeface="Calibri" panose="020F0502020204030204" pitchFamily="34" charset="0"/>
        <a:buChar char="−"/>
        <a:defRPr sz="2133" kern="1200">
          <a:solidFill>
            <a:schemeClr val="tx1"/>
          </a:solidFill>
          <a:latin typeface="+mn-lt"/>
          <a:ea typeface="+mn-ea"/>
          <a:cs typeface="+mn-cs"/>
        </a:defRPr>
      </a:lvl4pPr>
      <a:lvl5pPr marL="1318651" indent="-241294" algn="l" defTabSz="1219170" rtl="0" eaLnBrk="1" latinLnBrk="0" hangingPunct="1">
        <a:lnSpc>
          <a:spcPct val="90000"/>
        </a:lnSpc>
        <a:spcBef>
          <a:spcPts val="667"/>
        </a:spcBef>
        <a:buFont typeface="Calibri" panose="020F0502020204030204" pitchFamily="34" charset="0"/>
        <a:buChar char="›"/>
        <a:defRPr sz="2133"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5EB2134-D02B-4C68-853D-3563C73D74EA}"/>
              </a:ext>
            </a:extLst>
          </p:cNvPr>
          <p:cNvSpPr>
            <a:spLocks noGrp="1"/>
          </p:cNvSpPr>
          <p:nvPr>
            <p:ph type="title"/>
          </p:nvPr>
        </p:nvSpPr>
        <p:spPr>
          <a:xfrm>
            <a:off x="672000" y="960001"/>
            <a:ext cx="11040000" cy="600000"/>
          </a:xfrm>
          <a:prstGeom prst="rect">
            <a:avLst/>
          </a:prstGeom>
        </p:spPr>
        <p:txBody>
          <a:bodyPr vert="horz" lIns="0" tIns="45720" rIns="91440" bIns="4572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106CBF8-4EE5-4583-B30E-F603B4225B70}"/>
              </a:ext>
            </a:extLst>
          </p:cNvPr>
          <p:cNvSpPr>
            <a:spLocks noGrp="1"/>
          </p:cNvSpPr>
          <p:nvPr>
            <p:ph type="body" idx="1"/>
          </p:nvPr>
        </p:nvSpPr>
        <p:spPr>
          <a:xfrm>
            <a:off x="672000" y="1584000"/>
            <a:ext cx="11040000" cy="4560000"/>
          </a:xfrm>
          <a:prstGeom prst="rect">
            <a:avLst/>
          </a:prstGeom>
        </p:spPr>
        <p:txBody>
          <a:bodyPr vert="horz" lIns="0" tIns="45720" rIns="91440" bIns="4572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4" name="Picture 9">
            <a:extLst>
              <a:ext uri="{FF2B5EF4-FFF2-40B4-BE49-F238E27FC236}">
                <a16:creationId xmlns:a16="http://schemas.microsoft.com/office/drawing/2014/main" id="{2029F9FA-3778-4773-95A3-C6CB0D6C9D51}"/>
              </a:ext>
            </a:extLst>
          </p:cNvPr>
          <p:cNvPicPr>
            <a:picLocks noChangeAspect="1"/>
          </p:cNvPicPr>
          <p:nvPr userDrawn="1"/>
        </p:nvPicPr>
        <p:blipFill>
          <a:blip r:embed="rId21"/>
          <a:stretch>
            <a:fillRect/>
          </a:stretch>
        </p:blipFill>
        <p:spPr>
          <a:xfrm>
            <a:off x="10577032" y="147397"/>
            <a:ext cx="1151997" cy="192000"/>
          </a:xfrm>
          <a:prstGeom prst="rect">
            <a:avLst/>
          </a:prstGeom>
        </p:spPr>
      </p:pic>
      <p:sp>
        <p:nvSpPr>
          <p:cNvPr id="6" name="Pladsholder til slidenummer 5">
            <a:extLst>
              <a:ext uri="{FF2B5EF4-FFF2-40B4-BE49-F238E27FC236}">
                <a16:creationId xmlns:a16="http://schemas.microsoft.com/office/drawing/2014/main" id="{A69AF2AD-75D4-45EE-AF9B-01A537FF4B2F}"/>
              </a:ext>
            </a:extLst>
          </p:cNvPr>
          <p:cNvSpPr>
            <a:spLocks noGrp="1"/>
          </p:cNvSpPr>
          <p:nvPr>
            <p:ph type="sldNum" sz="quarter" idx="4"/>
          </p:nvPr>
        </p:nvSpPr>
        <p:spPr>
          <a:xfrm>
            <a:off x="11155200" y="6384000"/>
            <a:ext cx="576000" cy="288000"/>
          </a:xfrm>
          <a:prstGeom prst="rect">
            <a:avLst/>
          </a:prstGeom>
        </p:spPr>
        <p:txBody>
          <a:bodyPr vert="horz" lIns="91440" tIns="45720" rIns="0" bIns="45720" rtlCol="0" anchor="ctr"/>
          <a:lstStyle>
            <a:lvl1pPr algn="r">
              <a:defRPr sz="1200">
                <a:solidFill>
                  <a:schemeClr val="accent1"/>
                </a:solidFill>
              </a:defRPr>
            </a:lvl1pPr>
          </a:lstStyle>
          <a:p>
            <a:pPr algn="r"/>
            <a:fld id="{01739DD0-F806-4874-9AB9-E8A8D4F05468}" type="slidenum">
              <a:rPr lang="da-DK" smtClean="0"/>
              <a:pPr/>
              <a:t>‹nr.›</a:t>
            </a:fld>
            <a:endParaRPr lang="da-DK" dirty="0"/>
          </a:p>
        </p:txBody>
      </p:sp>
      <p:sp>
        <p:nvSpPr>
          <p:cNvPr id="7" name="Pladsholder til dato 6">
            <a:extLst>
              <a:ext uri="{FF2B5EF4-FFF2-40B4-BE49-F238E27FC236}">
                <a16:creationId xmlns:a16="http://schemas.microsoft.com/office/drawing/2014/main" id="{137C3F82-440B-46C9-A055-A0F3E93A7028}"/>
              </a:ext>
            </a:extLst>
          </p:cNvPr>
          <p:cNvSpPr>
            <a:spLocks noGrp="1"/>
          </p:cNvSpPr>
          <p:nvPr>
            <p:ph type="dt" sz="half" idx="2"/>
          </p:nvPr>
        </p:nvSpPr>
        <p:spPr>
          <a:xfrm>
            <a:off x="672000" y="6384000"/>
            <a:ext cx="1064941" cy="288000"/>
          </a:xfrm>
          <a:prstGeom prst="rect">
            <a:avLst/>
          </a:prstGeom>
        </p:spPr>
        <p:txBody>
          <a:bodyPr vert="horz" lIns="0" tIns="45720" rIns="91440" bIns="45720" rtlCol="0" anchor="ctr"/>
          <a:lstStyle>
            <a:lvl1pPr algn="l">
              <a:defRPr sz="1200">
                <a:solidFill>
                  <a:schemeClr val="accent1"/>
                </a:solidFill>
              </a:defRPr>
            </a:lvl1pPr>
          </a:lstStyle>
          <a:p>
            <a:fld id="{37CF5C41-8964-4EBF-BBEA-3748DEC435DA}" type="datetime1">
              <a:rPr lang="da-DK" smtClean="0"/>
              <a:t>13-02-2023</a:t>
            </a:fld>
            <a:endParaRPr lang="da-DK" sz="1200" dirty="0"/>
          </a:p>
        </p:txBody>
      </p:sp>
      <p:sp>
        <p:nvSpPr>
          <p:cNvPr id="8" name="Pladsholder til sidefod 7">
            <a:extLst>
              <a:ext uri="{FF2B5EF4-FFF2-40B4-BE49-F238E27FC236}">
                <a16:creationId xmlns:a16="http://schemas.microsoft.com/office/drawing/2014/main" id="{99BF81E6-E496-45E2-9C22-755E97EE9F50}"/>
              </a:ext>
            </a:extLst>
          </p:cNvPr>
          <p:cNvSpPr>
            <a:spLocks noGrp="1"/>
          </p:cNvSpPr>
          <p:nvPr>
            <p:ph type="ftr" sz="quarter" idx="3"/>
          </p:nvPr>
        </p:nvSpPr>
        <p:spPr>
          <a:xfrm>
            <a:off x="1920000" y="6384000"/>
            <a:ext cx="4608000" cy="288000"/>
          </a:xfrm>
          <a:prstGeom prst="rect">
            <a:avLst/>
          </a:prstGeom>
        </p:spPr>
        <p:txBody>
          <a:bodyPr vert="horz" lIns="91440" tIns="45720" rIns="91440" bIns="45720" rtlCol="0" anchor="ctr"/>
          <a:lstStyle>
            <a:lvl1pPr algn="l">
              <a:defRPr sz="1200">
                <a:solidFill>
                  <a:schemeClr val="accent1"/>
                </a:solidFill>
              </a:defRPr>
            </a:lvl1pPr>
          </a:lstStyle>
          <a:p>
            <a:r>
              <a:rPr lang="da-DK" dirty="0"/>
              <a:t>Evt. tekst i sidefod</a:t>
            </a:r>
          </a:p>
        </p:txBody>
      </p:sp>
    </p:spTree>
    <p:extLst>
      <p:ext uri="{BB962C8B-B14F-4D97-AF65-F5344CB8AC3E}">
        <p14:creationId xmlns:p14="http://schemas.microsoft.com/office/powerpoint/2010/main" val="157177938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Lst>
  <p:hf hdr="0"/>
  <p:txStyles>
    <p:titleStyle>
      <a:lvl1pPr algn="l" defTabSz="1219170" rtl="0" eaLnBrk="1" latinLnBrk="0" hangingPunct="1">
        <a:lnSpc>
          <a:spcPct val="80000"/>
        </a:lnSpc>
        <a:spcBef>
          <a:spcPct val="0"/>
        </a:spcBef>
        <a:buNone/>
        <a:defRPr sz="3733" b="1" kern="120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533"/>
        </a:spcBef>
        <a:spcAft>
          <a:spcPts val="533"/>
        </a:spcAft>
        <a:buFont typeface="Arial" panose="020B0604020202020204" pitchFamily="34" charset="0"/>
        <a:buChar char="•"/>
        <a:defRPr sz="2667" kern="1200">
          <a:solidFill>
            <a:schemeClr val="tx1"/>
          </a:solidFill>
          <a:latin typeface="+mn-lt"/>
          <a:ea typeface="+mn-ea"/>
          <a:cs typeface="+mn-cs"/>
        </a:defRPr>
      </a:lvl1pPr>
      <a:lvl2pPr marL="601118" indent="-283626" algn="l" defTabSz="1219170" rtl="0" eaLnBrk="1" latinLnBrk="0" hangingPunct="1">
        <a:lnSpc>
          <a:spcPct val="100000"/>
        </a:lnSpc>
        <a:spcBef>
          <a:spcPts val="267"/>
        </a:spcBef>
        <a:spcAft>
          <a:spcPts val="267"/>
        </a:spcAft>
        <a:buFont typeface="Courier New" panose="02070309020205020404" pitchFamily="49" charset="0"/>
        <a:buChar char="o"/>
        <a:defRPr sz="2400" kern="1200">
          <a:solidFill>
            <a:schemeClr val="tx1"/>
          </a:solidFill>
          <a:latin typeface="+mn-lt"/>
          <a:ea typeface="+mn-ea"/>
          <a:cs typeface="+mn-cs"/>
        </a:defRPr>
      </a:lvl2pPr>
      <a:lvl3pPr marL="831830" indent="-230712" algn="l" defTabSz="1219170" rtl="0" eaLnBrk="1" latinLnBrk="0" hangingPunct="1">
        <a:lnSpc>
          <a:spcPct val="100000"/>
        </a:lnSpc>
        <a:spcBef>
          <a:spcPts val="267"/>
        </a:spcBef>
        <a:spcAft>
          <a:spcPts val="267"/>
        </a:spcAft>
        <a:buFont typeface="Wingdings" panose="05000000000000000000" pitchFamily="2" charset="2"/>
        <a:buChar char="§"/>
        <a:defRPr sz="2133" kern="1200">
          <a:solidFill>
            <a:schemeClr val="tx1"/>
          </a:solidFill>
          <a:latin typeface="+mn-lt"/>
          <a:ea typeface="+mn-ea"/>
          <a:cs typeface="+mn-cs"/>
        </a:defRPr>
      </a:lvl3pPr>
      <a:lvl4pPr marL="1073124" indent="-241294" algn="l" defTabSz="1219170" rtl="0" eaLnBrk="1" latinLnBrk="0" hangingPunct="1">
        <a:lnSpc>
          <a:spcPct val="100000"/>
        </a:lnSpc>
        <a:spcBef>
          <a:spcPts val="267"/>
        </a:spcBef>
        <a:spcAft>
          <a:spcPts val="267"/>
        </a:spcAft>
        <a:buFont typeface="Calibri" panose="020F0502020204030204" pitchFamily="34" charset="0"/>
        <a:buChar char="−"/>
        <a:defRPr sz="2133" kern="1200">
          <a:solidFill>
            <a:schemeClr val="tx1"/>
          </a:solidFill>
          <a:latin typeface="+mn-lt"/>
          <a:ea typeface="+mn-ea"/>
          <a:cs typeface="+mn-cs"/>
        </a:defRPr>
      </a:lvl4pPr>
      <a:lvl5pPr marL="1314418" indent="-241294" algn="l" defTabSz="1219170" rtl="0" eaLnBrk="1" latinLnBrk="0" hangingPunct="1">
        <a:lnSpc>
          <a:spcPct val="100000"/>
        </a:lnSpc>
        <a:spcBef>
          <a:spcPts val="267"/>
        </a:spcBef>
        <a:spcAft>
          <a:spcPts val="267"/>
        </a:spcAft>
        <a:buFont typeface="Calibri" panose="020F0502020204030204" pitchFamily="34" charset="0"/>
        <a:buChar char="›"/>
        <a:defRPr sz="2133"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 y="-18964"/>
            <a:ext cx="12224988" cy="482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400">
              <a:effectLst/>
            </a:endParaRPr>
          </a:p>
        </p:txBody>
      </p:sp>
      <p:pic>
        <p:nvPicPr>
          <p:cNvPr id="10" name="Picture 9"/>
          <p:cNvPicPr>
            <a:picLocks noChangeAspect="1"/>
          </p:cNvPicPr>
          <p:nvPr userDrawn="1"/>
        </p:nvPicPr>
        <p:blipFill>
          <a:blip r:embed="rId13"/>
          <a:stretch>
            <a:fillRect/>
          </a:stretch>
        </p:blipFill>
        <p:spPr>
          <a:xfrm>
            <a:off x="10577032" y="147397"/>
            <a:ext cx="1151997" cy="192000"/>
          </a:xfrm>
          <a:prstGeom prst="rect">
            <a:avLst/>
          </a:prstGeom>
        </p:spPr>
      </p:pic>
      <p:cxnSp>
        <p:nvCxnSpPr>
          <p:cNvPr id="12" name="Straight Connector 11"/>
          <p:cNvCxnSpPr/>
          <p:nvPr userDrawn="1"/>
        </p:nvCxnSpPr>
        <p:spPr>
          <a:xfrm>
            <a:off x="1" y="463759"/>
            <a:ext cx="12224988" cy="0"/>
          </a:xfrm>
          <a:prstGeom prst="line">
            <a:avLst/>
          </a:prstGeom>
          <a:ln>
            <a:solidFill>
              <a:srgbClr val="F2F2F2"/>
            </a:solidFill>
          </a:ln>
        </p:spPr>
        <p:style>
          <a:lnRef idx="1">
            <a:schemeClr val="dk1"/>
          </a:lnRef>
          <a:fillRef idx="0">
            <a:schemeClr val="dk1"/>
          </a:fillRef>
          <a:effectRef idx="0">
            <a:schemeClr val="dk1"/>
          </a:effectRef>
          <a:fontRef idx="minor">
            <a:schemeClr val="tx1"/>
          </a:fontRef>
        </p:style>
      </p:cxnSp>
      <p:sp>
        <p:nvSpPr>
          <p:cNvPr id="5" name="Rectangle 4"/>
          <p:cNvSpPr/>
          <p:nvPr userDrawn="1"/>
        </p:nvSpPr>
        <p:spPr>
          <a:xfrm>
            <a:off x="539397" y="95689"/>
            <a:ext cx="2305404" cy="276999"/>
          </a:xfrm>
          <a:prstGeom prst="rect">
            <a:avLst/>
          </a:prstGeom>
        </p:spPr>
        <p:txBody>
          <a:bodyPr wrap="square">
            <a:spAutoFit/>
          </a:bodyPr>
          <a:lstStyle/>
          <a:p>
            <a:pPr algn="l"/>
            <a:fld id="{0267DD61-2531-B347-858A-D76CD6CAF040}" type="slidenum">
              <a:rPr lang="en-US" sz="1200" smtClean="0">
                <a:solidFill>
                  <a:schemeClr val="bg1">
                    <a:lumMod val="75000"/>
                  </a:schemeClr>
                </a:solidFill>
              </a:rPr>
              <a:pPr algn="l"/>
              <a:t>‹nr.›</a:t>
            </a:fld>
            <a:endParaRPr lang="da-DK" sz="1200" dirty="0">
              <a:solidFill>
                <a:schemeClr val="bg1">
                  <a:lumMod val="75000"/>
                </a:schemeClr>
              </a:solidFill>
            </a:endParaRPr>
          </a:p>
        </p:txBody>
      </p:sp>
    </p:spTree>
    <p:extLst>
      <p:ext uri="{BB962C8B-B14F-4D97-AF65-F5344CB8AC3E}">
        <p14:creationId xmlns:p14="http://schemas.microsoft.com/office/powerpoint/2010/main" val="14126510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40667">
            <a:alpha val="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000" y="828000"/>
            <a:ext cx="11232000" cy="5292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lvl="0"/>
            <a:r>
              <a:rPr lang="da-DK" dirty="0"/>
              <a:t>Klik for at redigere titeltypografi i masteren</a:t>
            </a:r>
          </a:p>
        </p:txBody>
      </p:sp>
      <p:sp>
        <p:nvSpPr>
          <p:cNvPr id="1027" name="Rectangle 3"/>
          <p:cNvSpPr>
            <a:spLocks noGrp="1" noChangeArrowheads="1"/>
          </p:cNvSpPr>
          <p:nvPr>
            <p:ph type="body" idx="1"/>
          </p:nvPr>
        </p:nvSpPr>
        <p:spPr bwMode="auto">
          <a:xfrm>
            <a:off x="480000" y="1422000"/>
            <a:ext cx="11232000" cy="4176000"/>
          </a:xfrm>
          <a:prstGeom prst="rect">
            <a:avLst/>
          </a:prstGeom>
          <a:solidFill>
            <a:schemeClr val="bg1">
              <a:alpha val="90000"/>
            </a:schemeClr>
          </a:solid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2684825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ctr" rtl="0" eaLnBrk="1" fontAlgn="base" hangingPunct="1">
        <a:spcBef>
          <a:spcPct val="0"/>
        </a:spcBef>
        <a:spcAft>
          <a:spcPct val="0"/>
        </a:spcAft>
        <a:defRPr sz="4267" b="1" i="0" baseline="0">
          <a:solidFill>
            <a:schemeClr val="tx1"/>
          </a:solidFill>
          <a:latin typeface="+mj-lt"/>
          <a:ea typeface="+mj-ea"/>
          <a:cs typeface="+mj-cs"/>
        </a:defRPr>
      </a:lvl1pPr>
      <a:lvl2pPr algn="ctr" rtl="0" eaLnBrk="1" fontAlgn="base" hangingPunct="1">
        <a:spcBef>
          <a:spcPct val="0"/>
        </a:spcBef>
        <a:spcAft>
          <a:spcPct val="0"/>
        </a:spcAft>
        <a:defRPr sz="5333">
          <a:solidFill>
            <a:schemeClr val="tx2"/>
          </a:solidFill>
          <a:latin typeface="Arial" charset="0"/>
        </a:defRPr>
      </a:lvl2pPr>
      <a:lvl3pPr algn="ctr" rtl="0" eaLnBrk="1" fontAlgn="base" hangingPunct="1">
        <a:spcBef>
          <a:spcPct val="0"/>
        </a:spcBef>
        <a:spcAft>
          <a:spcPct val="0"/>
        </a:spcAft>
        <a:defRPr sz="5333">
          <a:solidFill>
            <a:schemeClr val="tx2"/>
          </a:solidFill>
          <a:latin typeface="Arial" charset="0"/>
        </a:defRPr>
      </a:lvl3pPr>
      <a:lvl4pPr algn="ctr" rtl="0" eaLnBrk="1" fontAlgn="base" hangingPunct="1">
        <a:spcBef>
          <a:spcPct val="0"/>
        </a:spcBef>
        <a:spcAft>
          <a:spcPct val="0"/>
        </a:spcAft>
        <a:defRPr sz="5333">
          <a:solidFill>
            <a:schemeClr val="tx2"/>
          </a:solidFill>
          <a:latin typeface="Arial" charset="0"/>
        </a:defRPr>
      </a:lvl4pPr>
      <a:lvl5pPr algn="ctr" rtl="0" eaLnBrk="1" fontAlgn="base" hangingPunct="1">
        <a:spcBef>
          <a:spcPct val="0"/>
        </a:spcBef>
        <a:spcAft>
          <a:spcPct val="0"/>
        </a:spcAft>
        <a:defRPr sz="5333">
          <a:solidFill>
            <a:schemeClr val="tx2"/>
          </a:solidFill>
          <a:latin typeface="Arial" charset="0"/>
        </a:defRPr>
      </a:lvl5pPr>
      <a:lvl6pPr marL="609585" algn="ctr" rtl="0" eaLnBrk="1" fontAlgn="base" hangingPunct="1">
        <a:spcBef>
          <a:spcPct val="0"/>
        </a:spcBef>
        <a:spcAft>
          <a:spcPct val="0"/>
        </a:spcAft>
        <a:defRPr sz="5333">
          <a:solidFill>
            <a:schemeClr val="tx2"/>
          </a:solidFill>
          <a:latin typeface="Arial" charset="0"/>
        </a:defRPr>
      </a:lvl6pPr>
      <a:lvl7pPr marL="1219170" algn="ctr" rtl="0" eaLnBrk="1" fontAlgn="base" hangingPunct="1">
        <a:spcBef>
          <a:spcPct val="0"/>
        </a:spcBef>
        <a:spcAft>
          <a:spcPct val="0"/>
        </a:spcAft>
        <a:defRPr sz="5333">
          <a:solidFill>
            <a:schemeClr val="tx2"/>
          </a:solidFill>
          <a:latin typeface="Arial" charset="0"/>
        </a:defRPr>
      </a:lvl7pPr>
      <a:lvl8pPr marL="1828754" algn="ctr" rtl="0" eaLnBrk="1" fontAlgn="base" hangingPunct="1">
        <a:spcBef>
          <a:spcPct val="0"/>
        </a:spcBef>
        <a:spcAft>
          <a:spcPct val="0"/>
        </a:spcAft>
        <a:defRPr sz="5333">
          <a:solidFill>
            <a:schemeClr val="tx2"/>
          </a:solidFill>
          <a:latin typeface="Arial" charset="0"/>
        </a:defRPr>
      </a:lvl8pPr>
      <a:lvl9pPr marL="2438339" algn="ctr" rtl="0" eaLnBrk="1" fontAlgn="base" hangingPunct="1">
        <a:spcBef>
          <a:spcPct val="0"/>
        </a:spcBef>
        <a:spcAft>
          <a:spcPct val="0"/>
        </a:spcAft>
        <a:defRPr sz="5333">
          <a:solidFill>
            <a:schemeClr val="tx2"/>
          </a:solidFill>
          <a:latin typeface="Arial" charset="0"/>
        </a:defRPr>
      </a:lvl9pPr>
    </p:titleStyle>
    <p:bodyStyle>
      <a:lvl1pPr marL="457189" indent="-457189" algn="l" rtl="0" eaLnBrk="1" fontAlgn="base" hangingPunct="1">
        <a:spcBef>
          <a:spcPct val="20000"/>
        </a:spcBef>
        <a:spcAft>
          <a:spcPct val="0"/>
        </a:spcAft>
        <a:buFont typeface="Wingdings" pitchFamily="2" charset="2"/>
        <a:buNone/>
        <a:defRPr sz="3733" baseline="0">
          <a:solidFill>
            <a:schemeClr val="tx1"/>
          </a:solidFill>
          <a:latin typeface="+mn-lt"/>
          <a:ea typeface="+mn-ea"/>
          <a:cs typeface="+mn-cs"/>
        </a:defRPr>
      </a:lvl1pPr>
      <a:lvl2pPr marL="990575" indent="-380990" algn="l" rtl="0" eaLnBrk="1" fontAlgn="base" hangingPunct="1">
        <a:spcBef>
          <a:spcPct val="20000"/>
        </a:spcBef>
        <a:spcAft>
          <a:spcPct val="0"/>
        </a:spcAft>
        <a:buFont typeface="Arial" pitchFamily="34" charset="0"/>
        <a:buChar char="•"/>
        <a:defRPr sz="3200" baseline="0">
          <a:solidFill>
            <a:schemeClr val="tx1"/>
          </a:solidFill>
          <a:latin typeface="+mn-lt"/>
        </a:defRPr>
      </a:lvl2pPr>
      <a:lvl3pPr marL="1523962" indent="-304792" algn="l" rtl="0" eaLnBrk="1" fontAlgn="base" hangingPunct="1">
        <a:spcBef>
          <a:spcPct val="20000"/>
        </a:spcBef>
        <a:spcAft>
          <a:spcPct val="0"/>
        </a:spcAft>
        <a:buFont typeface="Courier New" pitchFamily="49" charset="0"/>
        <a:buChar char="o"/>
        <a:defRPr sz="2933" baseline="0">
          <a:solidFill>
            <a:schemeClr val="tx1"/>
          </a:solidFill>
          <a:latin typeface="+mn-lt"/>
        </a:defRPr>
      </a:lvl3pPr>
      <a:lvl4pPr marL="2133547" indent="-304792" algn="l" rtl="0" eaLnBrk="1" fontAlgn="base" hangingPunct="1">
        <a:spcBef>
          <a:spcPct val="20000"/>
        </a:spcBef>
        <a:spcAft>
          <a:spcPct val="0"/>
        </a:spcAft>
        <a:buChar char="–"/>
        <a:defRPr sz="2667" baseline="0">
          <a:solidFill>
            <a:schemeClr val="tx1"/>
          </a:solidFill>
          <a:latin typeface="+mn-lt"/>
        </a:defRPr>
      </a:lvl4pPr>
      <a:lvl5pPr marL="2743131" indent="-304792" algn="l" rtl="0" eaLnBrk="1" fontAlgn="base" hangingPunct="1">
        <a:spcBef>
          <a:spcPct val="20000"/>
        </a:spcBef>
        <a:spcAft>
          <a:spcPct val="0"/>
        </a:spcAft>
        <a:buChar char="»"/>
        <a:defRPr sz="2667" baseline="0">
          <a:solidFill>
            <a:schemeClr val="tx1"/>
          </a:solidFill>
          <a:latin typeface="+mn-lt"/>
        </a:defRPr>
      </a:lvl5pPr>
      <a:lvl6pPr marL="3352716" indent="-304792" algn="l" rtl="0" eaLnBrk="1" fontAlgn="base" hangingPunct="1">
        <a:spcBef>
          <a:spcPct val="20000"/>
        </a:spcBef>
        <a:spcAft>
          <a:spcPct val="0"/>
        </a:spcAft>
        <a:buChar char="»"/>
        <a:defRPr sz="2667">
          <a:solidFill>
            <a:schemeClr val="tx1"/>
          </a:solidFill>
          <a:latin typeface="+mn-lt"/>
        </a:defRPr>
      </a:lvl6pPr>
      <a:lvl7pPr marL="3962301" indent="-304792" algn="l" rtl="0" eaLnBrk="1" fontAlgn="base" hangingPunct="1">
        <a:spcBef>
          <a:spcPct val="20000"/>
        </a:spcBef>
        <a:spcAft>
          <a:spcPct val="0"/>
        </a:spcAft>
        <a:buChar char="»"/>
        <a:defRPr sz="2667">
          <a:solidFill>
            <a:schemeClr val="tx1"/>
          </a:solidFill>
          <a:latin typeface="+mn-lt"/>
        </a:defRPr>
      </a:lvl7pPr>
      <a:lvl8pPr marL="4571886" indent="-304792" algn="l" rtl="0" eaLnBrk="1" fontAlgn="base" hangingPunct="1">
        <a:spcBef>
          <a:spcPct val="20000"/>
        </a:spcBef>
        <a:spcAft>
          <a:spcPct val="0"/>
        </a:spcAft>
        <a:buChar char="»"/>
        <a:defRPr sz="2667">
          <a:solidFill>
            <a:schemeClr val="tx1"/>
          </a:solidFill>
          <a:latin typeface="+mn-lt"/>
        </a:defRPr>
      </a:lvl8pPr>
      <a:lvl9pPr marL="5181470" indent="-304792" algn="l" rtl="0" eaLnBrk="1" fontAlgn="base" hangingPunct="1">
        <a:spcBef>
          <a:spcPct val="20000"/>
        </a:spcBef>
        <a:spcAft>
          <a:spcPct val="0"/>
        </a:spcAft>
        <a:buChar char="»"/>
        <a:defRPr sz="2667">
          <a:solidFill>
            <a:schemeClr val="tx1"/>
          </a:solidFill>
          <a:latin typeface="+mn-lt"/>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hyperlink" Target="mailto:ole.andersen@aalborg.dk" TargetMode="External"/><Relationship Id="rId2" Type="http://schemas.openxmlformats.org/officeDocument/2006/relationships/hyperlink" Target="mailto:naa-aeh@aalborg.dk" TargetMode="External"/><Relationship Id="rId1" Type="http://schemas.openxmlformats.org/officeDocument/2006/relationships/slideLayout" Target="../slideLayouts/slideLayout52.xml"/><Relationship Id="rId4" Type="http://schemas.openxmlformats.org/officeDocument/2006/relationships/image" Target="../media/image20.jf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fif"/><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hyperlink" Target="mailto:ibs@medcom.dk" TargetMode="External"/><Relationship Id="rId2" Type="http://schemas.openxmlformats.org/officeDocument/2006/relationships/hyperlink" Target="mailto:khs@medcom.dk" TargetMode="External"/><Relationship Id="rId1" Type="http://schemas.openxmlformats.org/officeDocument/2006/relationships/slideLayout" Target="../slideLayouts/slideLayout23.xml"/><Relationship Id="rId4" Type="http://schemas.openxmlformats.org/officeDocument/2006/relationships/hyperlink" Target="https://www.medcom.dk/dosisdispenserin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faellesservicecenter.dk/Innovative_indsatser/Medicin_til_tiden/medicinteknologierne/" TargetMode="Externa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www.apoteket.dk/"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2.jp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8" Type="http://schemas.openxmlformats.org/officeDocument/2006/relationships/hyperlink" Target="mailto:khs@medcom.dk" TargetMode="External"/><Relationship Id="rId3" Type="http://schemas.openxmlformats.org/officeDocument/2006/relationships/hyperlink" Target="https://www.medcom.dk/dosisdispensering" TargetMode="External"/><Relationship Id="rId7" Type="http://schemas.openxmlformats.org/officeDocument/2006/relationships/hyperlink" Target="mailto:ibs@medcom.dk"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hyperlink" Target="mailto:lsa@apotekerforeningen.dk" TargetMode="External"/><Relationship Id="rId5" Type="http://schemas.openxmlformats.org/officeDocument/2006/relationships/hyperlink" Target="mailto:ole.andersen@aalborg.dk" TargetMode="External"/><Relationship Id="rId4" Type="http://schemas.openxmlformats.org/officeDocument/2006/relationships/hyperlink" Target="https://www.apoteket.dk/raadgivning/paa-apoteket/dosispakket-medicin"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5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9E85320-94AD-45B8-BF65-96A330EC07B4}"/>
              </a:ext>
            </a:extLst>
          </p:cNvPr>
          <p:cNvSpPr>
            <a:spLocks noGrp="1"/>
          </p:cNvSpPr>
          <p:nvPr>
            <p:ph type="body" sz="quarter" idx="15"/>
          </p:nvPr>
        </p:nvSpPr>
        <p:spPr/>
        <p:txBody>
          <a:bodyPr/>
          <a:lstStyle/>
          <a:p>
            <a:endParaRPr lang="da-DK" dirty="0"/>
          </a:p>
        </p:txBody>
      </p:sp>
      <p:sp>
        <p:nvSpPr>
          <p:cNvPr id="4" name="Titel 3">
            <a:extLst>
              <a:ext uri="{FF2B5EF4-FFF2-40B4-BE49-F238E27FC236}">
                <a16:creationId xmlns:a16="http://schemas.microsoft.com/office/drawing/2014/main" id="{F2708595-C083-4AD5-B7B4-4D7D97D75372}"/>
              </a:ext>
            </a:extLst>
          </p:cNvPr>
          <p:cNvSpPr>
            <a:spLocks noGrp="1"/>
          </p:cNvSpPr>
          <p:nvPr>
            <p:ph type="ctrTitle"/>
          </p:nvPr>
        </p:nvSpPr>
        <p:spPr/>
        <p:txBody>
          <a:bodyPr/>
          <a:lstStyle/>
          <a:p>
            <a:r>
              <a:rPr lang="da-DK" dirty="0" err="1"/>
              <a:t>Info-møde</a:t>
            </a:r>
            <a:r>
              <a:rPr lang="da-DK" dirty="0"/>
              <a:t> vedr. </a:t>
            </a:r>
            <a:br>
              <a:rPr lang="da-DK" dirty="0"/>
            </a:br>
            <a:r>
              <a:rPr lang="da-DK" dirty="0"/>
              <a:t>dosispakket medicin</a:t>
            </a:r>
          </a:p>
        </p:txBody>
      </p:sp>
      <p:pic>
        <p:nvPicPr>
          <p:cNvPr id="14" name="Picture 2" descr="Dosispakket medicin">
            <a:extLst>
              <a:ext uri="{FF2B5EF4-FFF2-40B4-BE49-F238E27FC236}">
                <a16:creationId xmlns:a16="http://schemas.microsoft.com/office/drawing/2014/main" id="{B96D3776-B808-4819-A4B4-EC87DEB71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998" y="3718275"/>
            <a:ext cx="5580002" cy="28800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B723C21-932C-4DC1-ABBF-7A948C092432}"/>
              </a:ext>
            </a:extLst>
          </p:cNvPr>
          <p:cNvPicPr>
            <a:picLocks noChangeAspect="1"/>
          </p:cNvPicPr>
          <p:nvPr/>
        </p:nvPicPr>
        <p:blipFill>
          <a:blip r:embed="rId2"/>
          <a:stretch>
            <a:fillRect/>
          </a:stretch>
        </p:blipFill>
        <p:spPr>
          <a:xfrm>
            <a:off x="5135894" y="871921"/>
            <a:ext cx="788484" cy="999831"/>
          </a:xfrm>
          <a:prstGeom prst="rect">
            <a:avLst/>
          </a:prstGeom>
        </p:spPr>
      </p:pic>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809312" cy="529200"/>
          </a:xfrm>
        </p:spPr>
        <p:txBody>
          <a:bodyPr/>
          <a:lstStyle/>
          <a:p>
            <a:r>
              <a:rPr lang="da-DK" sz="3733" dirty="0"/>
              <a:t>2. Hvorfor dosispakket medicin?</a:t>
            </a:r>
          </a:p>
        </p:txBody>
      </p:sp>
      <p:pic>
        <p:nvPicPr>
          <p:cNvPr id="1026" name="Picture 2" descr="Dosispakket medicin">
            <a:extLst>
              <a:ext uri="{FF2B5EF4-FFF2-40B4-BE49-F238E27FC236}">
                <a16:creationId xmlns:a16="http://schemas.microsoft.com/office/drawing/2014/main" id="{7C0BC181-4335-42E2-A23B-F5F41B6957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44139" y="1124744"/>
            <a:ext cx="3937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vilken medicin må du lægge i doseringsæsken? - Medicin.dk">
            <a:extLst>
              <a:ext uri="{FF2B5EF4-FFF2-40B4-BE49-F238E27FC236}">
                <a16:creationId xmlns:a16="http://schemas.microsoft.com/office/drawing/2014/main" id="{7C28E747-21C8-4C22-88DA-06467F2F5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149" y="5266117"/>
            <a:ext cx="3988880"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sispakket medicin">
            <a:extLst>
              <a:ext uri="{FF2B5EF4-FFF2-40B4-BE49-F238E27FC236}">
                <a16:creationId xmlns:a16="http://schemas.microsoft.com/office/drawing/2014/main" id="{12D8F869-9DBD-431C-8501-451F5F9A3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139" y="3156744"/>
            <a:ext cx="4191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indhold 1">
            <a:extLst>
              <a:ext uri="{FF2B5EF4-FFF2-40B4-BE49-F238E27FC236}">
                <a16:creationId xmlns:a16="http://schemas.microsoft.com/office/drawing/2014/main" id="{5CEC32B1-9808-42E3-8C62-C57CE3A3206B}"/>
              </a:ext>
            </a:extLst>
          </p:cNvPr>
          <p:cNvSpPr txBox="1">
            <a:spLocks/>
          </p:cNvSpPr>
          <p:nvPr/>
        </p:nvSpPr>
        <p:spPr bwMode="auto">
          <a:xfrm>
            <a:off x="523292" y="1160717"/>
            <a:ext cx="6710648" cy="4896528"/>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rmAutofit fontScale="85000" lnSpcReduction="10000"/>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r>
              <a:rPr lang="da-DK" sz="2133" b="1" dirty="0">
                <a:latin typeface="Arial"/>
              </a:rPr>
              <a:t>1. Mere patientsikkert</a:t>
            </a:r>
          </a:p>
          <a:p>
            <a:pPr marL="380990" indent="-380990" defTabSz="1219170">
              <a:spcAft>
                <a:spcPts val="1600"/>
              </a:spcAft>
              <a:buFont typeface="Arial" panose="020B0604020202020204" pitchFamily="34" charset="0"/>
              <a:buChar char="•"/>
            </a:pPr>
            <a:r>
              <a:rPr lang="da-DK" sz="2133" dirty="0">
                <a:latin typeface="Arial"/>
              </a:rPr>
              <a:t>Fakta: Fejl i 2-5 ud af 100 manuelle doseringer – på trods af utallige patientsikkerhedsindsatser seneste årtier.</a:t>
            </a:r>
          </a:p>
          <a:p>
            <a:pPr marL="380990" indent="-380990" defTabSz="1219170">
              <a:spcAft>
                <a:spcPts val="1600"/>
              </a:spcAft>
              <a:buFont typeface="Arial" panose="020B0604020202020204" pitchFamily="34" charset="0"/>
              <a:buChar char="•"/>
            </a:pPr>
            <a:r>
              <a:rPr lang="da-DK" sz="2133" dirty="0">
                <a:latin typeface="Arial"/>
              </a:rPr>
              <a:t>Fakta: fejl i 2 ud af 1.000.000 dosisposer.</a:t>
            </a:r>
          </a:p>
          <a:p>
            <a:pPr marL="0" indent="0" defTabSz="1219170">
              <a:spcAft>
                <a:spcPts val="1600"/>
              </a:spcAft>
            </a:pPr>
            <a:r>
              <a:rPr lang="da-DK" sz="2133" b="1" dirty="0">
                <a:latin typeface="Arial"/>
              </a:rPr>
              <a:t>2. Bedre arbejdsmiljø</a:t>
            </a:r>
            <a:endParaRPr lang="da-DK" sz="2133" dirty="0">
              <a:latin typeface="Arial"/>
            </a:endParaRPr>
          </a:p>
          <a:p>
            <a:pPr marL="380990" indent="-380990" defTabSz="1219170">
              <a:spcAft>
                <a:spcPts val="1600"/>
              </a:spcAft>
              <a:buFont typeface="Arial" panose="020B0604020202020204" pitchFamily="34" charset="0"/>
              <a:buChar char="•"/>
            </a:pPr>
            <a:r>
              <a:rPr lang="da-DK" sz="2133" dirty="0">
                <a:latin typeface="Arial"/>
              </a:rPr>
              <a:t>Manuelle dispenseringer årsag til arbejdsskader ift. blisterpakninger.</a:t>
            </a:r>
          </a:p>
          <a:p>
            <a:pPr marL="0" indent="0" defTabSz="1219170">
              <a:spcAft>
                <a:spcPts val="1600"/>
              </a:spcAft>
            </a:pPr>
            <a:r>
              <a:rPr lang="da-DK" sz="2133" b="1" dirty="0">
                <a:latin typeface="Arial"/>
              </a:rPr>
              <a:t>3. Bedre ressourceanvendelse</a:t>
            </a:r>
          </a:p>
          <a:p>
            <a:pPr marL="380990" indent="-380990" defTabSz="1219170">
              <a:spcAft>
                <a:spcPts val="1600"/>
              </a:spcAft>
              <a:buFont typeface="Arial" panose="020B0604020202020204" pitchFamily="34" charset="0"/>
              <a:buChar char="•"/>
            </a:pPr>
            <a:r>
              <a:rPr lang="da-DK" sz="2133" dirty="0">
                <a:latin typeface="Arial"/>
              </a:rPr>
              <a:t>Dispensering tager lang tid: I gennemsnit ca. 30 minutter/14 dag.</a:t>
            </a:r>
          </a:p>
          <a:p>
            <a:pPr marL="380990" indent="-380990" defTabSz="1219170">
              <a:spcAft>
                <a:spcPts val="1600"/>
              </a:spcAft>
              <a:buFont typeface="Arial" panose="020B0604020202020204" pitchFamily="34" charset="0"/>
              <a:buChar char="•"/>
            </a:pPr>
            <a:r>
              <a:rPr lang="da-DK" sz="2133" dirty="0">
                <a:latin typeface="Arial"/>
              </a:rPr>
              <a:t>Kontekst: vi har mangel på sygeplejersker og assistenter</a:t>
            </a:r>
          </a:p>
        </p:txBody>
      </p:sp>
      <p:pic>
        <p:nvPicPr>
          <p:cNvPr id="4" name="Billede 3">
            <a:extLst>
              <a:ext uri="{FF2B5EF4-FFF2-40B4-BE49-F238E27FC236}">
                <a16:creationId xmlns:a16="http://schemas.microsoft.com/office/drawing/2014/main" id="{3DEA6ED1-720F-410F-A64D-86CFE6908BD7}"/>
              </a:ext>
            </a:extLst>
          </p:cNvPr>
          <p:cNvPicPr>
            <a:picLocks noChangeAspect="1"/>
          </p:cNvPicPr>
          <p:nvPr/>
        </p:nvPicPr>
        <p:blipFill>
          <a:blip r:embed="rId6"/>
          <a:stretch>
            <a:fillRect/>
          </a:stretch>
        </p:blipFill>
        <p:spPr>
          <a:xfrm>
            <a:off x="5665179" y="2372028"/>
            <a:ext cx="861643" cy="861643"/>
          </a:xfrm>
          <a:prstGeom prst="rect">
            <a:avLst/>
          </a:prstGeom>
        </p:spPr>
      </p:pic>
    </p:spTree>
    <p:extLst>
      <p:ext uri="{BB962C8B-B14F-4D97-AF65-F5344CB8AC3E}">
        <p14:creationId xmlns:p14="http://schemas.microsoft.com/office/powerpoint/2010/main" val="250742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3. Prisen for patienten?</a:t>
            </a:r>
          </a:p>
        </p:txBody>
      </p:sp>
      <p:sp>
        <p:nvSpPr>
          <p:cNvPr id="8" name="Pladsholder til indhold 1">
            <a:extLst>
              <a:ext uri="{FF2B5EF4-FFF2-40B4-BE49-F238E27FC236}">
                <a16:creationId xmlns:a16="http://schemas.microsoft.com/office/drawing/2014/main" id="{5CEC32B1-9808-42E3-8C62-C57CE3A3206B}"/>
              </a:ext>
            </a:extLst>
          </p:cNvPr>
          <p:cNvSpPr txBox="1">
            <a:spLocks/>
          </p:cNvSpPr>
          <p:nvPr/>
        </p:nvSpPr>
        <p:spPr bwMode="auto">
          <a:xfrm>
            <a:off x="527383" y="1124744"/>
            <a:ext cx="7968885" cy="5087408"/>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80990" indent="-380990" defTabSz="1219170">
              <a:spcBef>
                <a:spcPts val="0"/>
              </a:spcBef>
              <a:spcAft>
                <a:spcPts val="1600"/>
              </a:spcAft>
              <a:buFont typeface="Arial" panose="020B0604020202020204" pitchFamily="34" charset="0"/>
              <a:buChar char="•"/>
            </a:pPr>
            <a:r>
              <a:rPr lang="da-DK" sz="1867" b="1" dirty="0">
                <a:latin typeface="Arial"/>
              </a:rPr>
              <a:t>Gebyr:</a:t>
            </a:r>
            <a:r>
              <a:rPr lang="da-DK" sz="1867" dirty="0">
                <a:latin typeface="Arial"/>
              </a:rPr>
              <a:t> Ca. 55 kr. pr. uge INDEN medicintilskud, men </a:t>
            </a:r>
            <a:r>
              <a:rPr lang="da-DK" sz="1867" u="sng" dirty="0">
                <a:latin typeface="Arial"/>
              </a:rPr>
              <a:t>ALTID</a:t>
            </a:r>
            <a:r>
              <a:rPr lang="da-DK" sz="1867" dirty="0">
                <a:latin typeface="Arial"/>
              </a:rPr>
              <a:t> billigere pga. medicintilskudsregler. Anbefaling:</a:t>
            </a:r>
          </a:p>
          <a:p>
            <a:pPr marL="914377" lvl="1" indent="-380990" defTabSz="1219170">
              <a:spcBef>
                <a:spcPts val="0"/>
              </a:spcBef>
            </a:pPr>
            <a:r>
              <a:rPr lang="da-DK" sz="1867" dirty="0">
                <a:latin typeface="Arial"/>
              </a:rPr>
              <a:t>Sig ALDRIG KUN at merprisen er 55 kr./uge inden medicintilskud. </a:t>
            </a:r>
          </a:p>
          <a:p>
            <a:pPr marL="914377" lvl="1" indent="-380990" defTabSz="1219170">
              <a:spcBef>
                <a:spcPts val="0"/>
              </a:spcBef>
            </a:pPr>
            <a:r>
              <a:rPr lang="da-DK" sz="1867" b="1" u="sng" dirty="0">
                <a:latin typeface="Arial"/>
              </a:rPr>
              <a:t>Sig ALTID hvad den typiske pris er EFTER medicintilskud</a:t>
            </a:r>
            <a:r>
              <a:rPr lang="da-DK" sz="1867" dirty="0">
                <a:latin typeface="Arial"/>
              </a:rPr>
              <a:t>.</a:t>
            </a:r>
          </a:p>
          <a:p>
            <a:pPr marL="914377" lvl="1" indent="-380990" defTabSz="1219170">
              <a:spcBef>
                <a:spcPts val="0"/>
              </a:spcBef>
            </a:pPr>
            <a:endParaRPr lang="da-DK" sz="1867" dirty="0">
              <a:latin typeface="Arial"/>
            </a:endParaRPr>
          </a:p>
          <a:p>
            <a:pPr marL="380990" indent="-380990" defTabSz="1219170">
              <a:spcBef>
                <a:spcPts val="0"/>
              </a:spcBef>
              <a:spcAft>
                <a:spcPts val="1600"/>
              </a:spcAft>
              <a:buFont typeface="Arial" panose="020B0604020202020204" pitchFamily="34" charset="0"/>
              <a:buChar char="•"/>
            </a:pPr>
            <a:r>
              <a:rPr lang="da-DK" sz="1867" b="1" dirty="0">
                <a:latin typeface="Arial"/>
              </a:rPr>
              <a:t>Hvad er den typiske merpris for patient?</a:t>
            </a:r>
            <a:r>
              <a:rPr lang="da-DK" sz="1867" dirty="0">
                <a:latin typeface="Arial"/>
              </a:rPr>
              <a:t> Ved fire eller flere tilskudsberettigede lægemidler vil borgeren typisk få 85% i tilskud og så vil merprisen være </a:t>
            </a:r>
            <a:r>
              <a:rPr lang="da-DK" sz="1867" b="1" u="sng" dirty="0">
                <a:latin typeface="Arial"/>
              </a:rPr>
              <a:t>ca. 1 kr./dag</a:t>
            </a:r>
            <a:r>
              <a:rPr lang="da-DK" sz="1867" b="1" dirty="0">
                <a:latin typeface="Arial"/>
              </a:rPr>
              <a:t>.</a:t>
            </a:r>
            <a:r>
              <a:rPr lang="da-DK" sz="1867" dirty="0">
                <a:latin typeface="Arial"/>
              </a:rPr>
              <a:t> Har patienten et kommunalt helbredstillæg, vil egenbetalingen være yderligere reduceret.</a:t>
            </a:r>
          </a:p>
          <a:p>
            <a:pPr marL="380990" indent="-380990" defTabSz="1219170">
              <a:spcBef>
                <a:spcPts val="0"/>
              </a:spcBef>
              <a:spcAft>
                <a:spcPts val="1600"/>
              </a:spcAft>
              <a:buFont typeface="Arial" panose="020B0604020202020204" pitchFamily="34" charset="0"/>
              <a:buChar char="•"/>
            </a:pPr>
            <a:r>
              <a:rPr lang="da-DK" sz="1867" b="1" u="sng" dirty="0">
                <a:latin typeface="Arial"/>
              </a:rPr>
              <a:t>Nogle gange billigere for patienten</a:t>
            </a:r>
            <a:r>
              <a:rPr lang="da-DK" sz="1867" b="1" dirty="0">
                <a:latin typeface="Arial"/>
              </a:rPr>
              <a:t>:</a:t>
            </a:r>
            <a:r>
              <a:rPr lang="da-DK" sz="1867" dirty="0">
                <a:latin typeface="Arial"/>
              </a:rPr>
              <a:t> Ved </a:t>
            </a:r>
            <a:r>
              <a:rPr lang="da-DK" sz="1867" dirty="0" err="1">
                <a:latin typeface="Arial"/>
              </a:rPr>
              <a:t>seponering</a:t>
            </a:r>
            <a:r>
              <a:rPr lang="da-DK" sz="1867" dirty="0">
                <a:latin typeface="Arial"/>
              </a:rPr>
              <a:t> af medicin vil der typisk skulle smides mindre medicin ud ved dosispakket medicin (fordi der typisk kun er pakket til 14 dage) end ved manuelt dispenseret medicin, hvor patienter smider hele medicinpakninger ud. Medicinpakninger som borgeren har betalt for i ”dyre domme”.</a:t>
            </a:r>
          </a:p>
        </p:txBody>
      </p:sp>
      <p:pic>
        <p:nvPicPr>
          <p:cNvPr id="5" name="Billede 4">
            <a:extLst>
              <a:ext uri="{FF2B5EF4-FFF2-40B4-BE49-F238E27FC236}">
                <a16:creationId xmlns:a16="http://schemas.microsoft.com/office/drawing/2014/main" id="{6B1DF92B-5168-4036-8A62-9F6A8AD80D78}"/>
              </a:ext>
            </a:extLst>
          </p:cNvPr>
          <p:cNvPicPr>
            <a:picLocks noChangeAspect="1"/>
          </p:cNvPicPr>
          <p:nvPr/>
        </p:nvPicPr>
        <p:blipFill>
          <a:blip r:embed="rId2"/>
          <a:stretch>
            <a:fillRect/>
          </a:stretch>
        </p:blipFill>
        <p:spPr>
          <a:xfrm>
            <a:off x="8449186" y="3236979"/>
            <a:ext cx="3695487" cy="3525011"/>
          </a:xfrm>
          <a:prstGeom prst="rect">
            <a:avLst/>
          </a:prstGeom>
          <a:ln>
            <a:solidFill>
              <a:schemeClr val="tx1"/>
            </a:solidFill>
          </a:ln>
        </p:spPr>
      </p:pic>
    </p:spTree>
    <p:extLst>
      <p:ext uri="{BB962C8B-B14F-4D97-AF65-F5344CB8AC3E}">
        <p14:creationId xmlns:p14="http://schemas.microsoft.com/office/powerpoint/2010/main" val="459479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6384032" y="404664"/>
            <a:ext cx="5568619" cy="529200"/>
          </a:xfrm>
        </p:spPr>
        <p:txBody>
          <a:bodyPr vert="horz" wrap="square" lIns="121920" tIns="60960" rIns="121920" bIns="60960" numCol="1" anchor="ctr" anchorCtr="0" compatLnSpc="1">
            <a:prstTxWarp prst="textNoShape">
              <a:avLst/>
            </a:prstTxWarp>
            <a:noAutofit/>
          </a:bodyPr>
          <a:lstStyle/>
          <a:p>
            <a:pPr>
              <a:lnSpc>
                <a:spcPct val="90000"/>
              </a:lnSpc>
            </a:pPr>
            <a:r>
              <a:rPr lang="da-DK" sz="3733" dirty="0"/>
              <a:t>Medicinspild</a:t>
            </a:r>
          </a:p>
        </p:txBody>
      </p:sp>
      <p:sp>
        <p:nvSpPr>
          <p:cNvPr id="8" name="Pladsholder til indhold 1">
            <a:extLst>
              <a:ext uri="{FF2B5EF4-FFF2-40B4-BE49-F238E27FC236}">
                <a16:creationId xmlns:a16="http://schemas.microsoft.com/office/drawing/2014/main" id="{5CEC32B1-9808-42E3-8C62-C57CE3A3206B}"/>
              </a:ext>
            </a:extLst>
          </p:cNvPr>
          <p:cNvSpPr txBox="1">
            <a:spLocks/>
          </p:cNvSpPr>
          <p:nvPr/>
        </p:nvSpPr>
        <p:spPr bwMode="auto">
          <a:xfrm>
            <a:off x="6384032" y="1125208"/>
            <a:ext cx="5568619" cy="41760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rm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800"/>
              </a:spcAft>
            </a:pPr>
            <a:r>
              <a:rPr lang="da-DK" sz="3200" dirty="0">
                <a:latin typeface="Arial"/>
              </a:rPr>
              <a:t>Fra ét plejecenter med 30 boliger i løbet af ca. 7 </a:t>
            </a:r>
            <a:r>
              <a:rPr lang="da-DK" sz="3200" dirty="0" err="1">
                <a:latin typeface="Arial"/>
              </a:rPr>
              <a:t>mdr</a:t>
            </a:r>
            <a:r>
              <a:rPr lang="da-DK" sz="3200" dirty="0">
                <a:latin typeface="Arial"/>
              </a:rPr>
              <a:t>: </a:t>
            </a:r>
          </a:p>
          <a:p>
            <a:pPr marL="380990" indent="-380990" defTabSz="1219170">
              <a:spcAft>
                <a:spcPts val="800"/>
              </a:spcAft>
              <a:buFont typeface="Arial" panose="020B0604020202020204" pitchFamily="34" charset="0"/>
              <a:buChar char="•"/>
            </a:pPr>
            <a:r>
              <a:rPr lang="da-DK" sz="3200" dirty="0">
                <a:latin typeface="Arial"/>
              </a:rPr>
              <a:t>5 overfyldte sække og en papkasse.</a:t>
            </a:r>
          </a:p>
        </p:txBody>
      </p:sp>
      <p:pic>
        <p:nvPicPr>
          <p:cNvPr id="6" name="Billede 5" descr="Et billede, der indeholder indendørs, rodet&#10;&#10;Automatisk genereret beskrivelse">
            <a:extLst>
              <a:ext uri="{FF2B5EF4-FFF2-40B4-BE49-F238E27FC236}">
                <a16:creationId xmlns:a16="http://schemas.microsoft.com/office/drawing/2014/main" id="{E6D7C99E-63A1-4B3C-A736-974CF96AA5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25"/>
          <a:stretch/>
        </p:blipFill>
        <p:spPr>
          <a:xfrm rot="5400000">
            <a:off x="-381000" y="385961"/>
            <a:ext cx="6858000" cy="6096000"/>
          </a:xfrm>
          <a:prstGeom prst="rect">
            <a:avLst/>
          </a:prstGeom>
          <a:noFill/>
        </p:spPr>
      </p:pic>
    </p:spTree>
    <p:extLst>
      <p:ext uri="{BB962C8B-B14F-4D97-AF65-F5344CB8AC3E}">
        <p14:creationId xmlns:p14="http://schemas.microsoft.com/office/powerpoint/2010/main" val="402013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7392821" cy="529200"/>
          </a:xfrm>
        </p:spPr>
        <p:txBody>
          <a:bodyPr wrap="square" anchor="ctr">
            <a:noAutofit/>
          </a:bodyPr>
          <a:lstStyle/>
          <a:p>
            <a:pPr>
              <a:lnSpc>
                <a:spcPct val="90000"/>
              </a:lnSpc>
            </a:pPr>
            <a:r>
              <a:rPr lang="da-DK" sz="3733" dirty="0"/>
              <a:t>4. Aftalt arbejdsgang</a:t>
            </a:r>
          </a:p>
        </p:txBody>
      </p:sp>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5360" y="1028734"/>
            <a:ext cx="7200800" cy="5088564"/>
          </a:xfrm>
        </p:spPr>
        <p:txBody>
          <a:bodyPr wrap="square" anchor="t">
            <a:normAutofit fontScale="77500" lnSpcReduction="20000"/>
          </a:bodyPr>
          <a:lstStyle/>
          <a:p>
            <a:pPr marL="609585" indent="-609585">
              <a:lnSpc>
                <a:spcPct val="120000"/>
              </a:lnSpc>
              <a:buAutoNum type="arabicPeriod"/>
            </a:pPr>
            <a:r>
              <a:rPr lang="da-DK" b="1" dirty="0"/>
              <a:t>Kommune</a:t>
            </a:r>
            <a:r>
              <a:rPr lang="da-DK" dirty="0"/>
              <a:t> identificerer egnede patienter, indhenter informeret samtykke og sender anmodning til praktiserende læge.</a:t>
            </a:r>
          </a:p>
          <a:p>
            <a:pPr marL="609585" indent="-609585">
              <a:lnSpc>
                <a:spcPct val="120000"/>
              </a:lnSpc>
              <a:buAutoNum type="arabicPeriod"/>
            </a:pPr>
            <a:r>
              <a:rPr lang="da-DK" b="1" dirty="0"/>
              <a:t>Praktiserende læge</a:t>
            </a:r>
            <a:r>
              <a:rPr lang="da-DK" dirty="0"/>
              <a:t> vurderer anmodning og sender svar til kommune. Hvis anmodning godkendes udstedes dosisrecepter via FMK på den medicin som skal dosispakkes og recepter stiles til det ønskede apotek.</a:t>
            </a:r>
          </a:p>
          <a:p>
            <a:pPr marL="609585" indent="-609585">
              <a:lnSpc>
                <a:spcPct val="120000"/>
              </a:lnSpc>
              <a:buAutoNum type="arabicPeriod"/>
            </a:pPr>
            <a:r>
              <a:rPr lang="da-DK" b="1" dirty="0"/>
              <a:t>Kommune</a:t>
            </a:r>
            <a:r>
              <a:rPr lang="da-DK" dirty="0"/>
              <a:t> kontakter apoteket for at aftale dato for opstart. </a:t>
            </a:r>
          </a:p>
        </p:txBody>
      </p:sp>
      <p:pic>
        <p:nvPicPr>
          <p:cNvPr id="4" name="Billede 3">
            <a:extLst>
              <a:ext uri="{FF2B5EF4-FFF2-40B4-BE49-F238E27FC236}">
                <a16:creationId xmlns:a16="http://schemas.microsoft.com/office/drawing/2014/main" id="{F0DF1BA1-30CA-475C-B0C7-9242B23BFCC2}"/>
              </a:ext>
            </a:extLst>
          </p:cNvPr>
          <p:cNvPicPr>
            <a:picLocks noChangeAspect="1"/>
          </p:cNvPicPr>
          <p:nvPr/>
        </p:nvPicPr>
        <p:blipFill>
          <a:blip r:embed="rId2"/>
          <a:stretch>
            <a:fillRect/>
          </a:stretch>
        </p:blipFill>
        <p:spPr>
          <a:xfrm>
            <a:off x="6288021" y="86241"/>
            <a:ext cx="980504" cy="960183"/>
          </a:xfrm>
          <a:prstGeom prst="rect">
            <a:avLst/>
          </a:prstGeom>
        </p:spPr>
      </p:pic>
      <p:pic>
        <p:nvPicPr>
          <p:cNvPr id="7" name="Billede 6">
            <a:extLst>
              <a:ext uri="{FF2B5EF4-FFF2-40B4-BE49-F238E27FC236}">
                <a16:creationId xmlns:a16="http://schemas.microsoft.com/office/drawing/2014/main" id="{D4AD9601-6D68-45A7-9C11-9505EE3E679F}"/>
              </a:ext>
            </a:extLst>
          </p:cNvPr>
          <p:cNvPicPr>
            <a:picLocks noChangeAspect="1"/>
          </p:cNvPicPr>
          <p:nvPr/>
        </p:nvPicPr>
        <p:blipFill>
          <a:blip r:embed="rId3"/>
          <a:stretch>
            <a:fillRect/>
          </a:stretch>
        </p:blipFill>
        <p:spPr>
          <a:xfrm>
            <a:off x="7551211" y="43855"/>
            <a:ext cx="4461344" cy="6858000"/>
          </a:xfrm>
          <a:prstGeom prst="rect">
            <a:avLst/>
          </a:prstGeom>
        </p:spPr>
      </p:pic>
      <p:sp>
        <p:nvSpPr>
          <p:cNvPr id="10" name="Rektangel: afrundede hjørner 9">
            <a:extLst>
              <a:ext uri="{FF2B5EF4-FFF2-40B4-BE49-F238E27FC236}">
                <a16:creationId xmlns:a16="http://schemas.microsoft.com/office/drawing/2014/main" id="{E674D7D4-2698-4D20-845B-C908391355DB}"/>
              </a:ext>
            </a:extLst>
          </p:cNvPr>
          <p:cNvSpPr/>
          <p:nvPr/>
        </p:nvSpPr>
        <p:spPr>
          <a:xfrm>
            <a:off x="7536161" y="404665"/>
            <a:ext cx="4476393" cy="432048"/>
          </a:xfrm>
          <a:prstGeom prst="roundRect">
            <a:avLst/>
          </a:prstGeom>
          <a:noFill/>
          <a:ln w="3492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endParaRPr lang="da-DK" sz="2400">
              <a:solidFill>
                <a:srgbClr val="000000"/>
              </a:solidFill>
              <a:latin typeface="Arial"/>
            </a:endParaRPr>
          </a:p>
        </p:txBody>
      </p:sp>
      <p:sp>
        <p:nvSpPr>
          <p:cNvPr id="9" name="Rektangel: afrundede hjørner 8">
            <a:extLst>
              <a:ext uri="{FF2B5EF4-FFF2-40B4-BE49-F238E27FC236}">
                <a16:creationId xmlns:a16="http://schemas.microsoft.com/office/drawing/2014/main" id="{EB9C299F-31B3-4E30-8727-70D6B47821C5}"/>
              </a:ext>
            </a:extLst>
          </p:cNvPr>
          <p:cNvSpPr/>
          <p:nvPr/>
        </p:nvSpPr>
        <p:spPr>
          <a:xfrm>
            <a:off x="7551211" y="1604797"/>
            <a:ext cx="4461344" cy="672075"/>
          </a:xfrm>
          <a:prstGeom prst="roundRect">
            <a:avLst/>
          </a:prstGeom>
          <a:noFill/>
          <a:ln w="3492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endParaRPr lang="da-DK" sz="2400">
              <a:solidFill>
                <a:srgbClr val="000000"/>
              </a:solidFill>
              <a:latin typeface="Arial"/>
            </a:endParaRPr>
          </a:p>
        </p:txBody>
      </p:sp>
    </p:spTree>
    <p:extLst>
      <p:ext uri="{BB962C8B-B14F-4D97-AF65-F5344CB8AC3E}">
        <p14:creationId xmlns:p14="http://schemas.microsoft.com/office/powerpoint/2010/main" val="2891527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392968" cy="529200"/>
          </a:xfrm>
        </p:spPr>
        <p:txBody>
          <a:bodyPr wrap="square" anchor="ctr">
            <a:noAutofit/>
          </a:bodyPr>
          <a:lstStyle/>
          <a:p>
            <a:pPr>
              <a:lnSpc>
                <a:spcPct val="90000"/>
              </a:lnSpc>
            </a:pPr>
            <a:r>
              <a:rPr lang="da-DK" sz="3733" dirty="0"/>
              <a:t>Målgruppe</a:t>
            </a:r>
          </a:p>
        </p:txBody>
      </p:sp>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457325" y="1865461"/>
            <a:ext cx="11149039" cy="4992539"/>
          </a:xfrm>
        </p:spPr>
        <p:txBody>
          <a:bodyPr wrap="square" anchor="t">
            <a:normAutofit/>
          </a:bodyPr>
          <a:lstStyle/>
          <a:p>
            <a:pPr>
              <a:lnSpc>
                <a:spcPct val="120000"/>
              </a:lnSpc>
            </a:pPr>
            <a:r>
              <a:rPr lang="da-DK" sz="2400" i="1" dirty="0"/>
              <a:t>Målgruppen for dosispakket medicin er borgere, som er stabilt medicinerede uden forventning om nært forestående ændringer i medicinen. </a:t>
            </a:r>
          </a:p>
          <a:p>
            <a:pPr>
              <a:lnSpc>
                <a:spcPct val="120000"/>
              </a:lnSpc>
            </a:pPr>
            <a:r>
              <a:rPr lang="da-DK" sz="2400" i="1" dirty="0"/>
              <a:t>Det er ikke en forudsætning, at en borgers medicin har været stabil seneste f.eks. 3-6 måneder. </a:t>
            </a:r>
          </a:p>
          <a:p>
            <a:pPr>
              <a:lnSpc>
                <a:spcPct val="120000"/>
              </a:lnSpc>
            </a:pPr>
            <a:r>
              <a:rPr lang="da-DK" sz="2400" i="1" dirty="0"/>
              <a:t>Den fremadrettede forventning om nært forestående ændringer/status quo er afgørende for vurderingen.</a:t>
            </a:r>
          </a:p>
        </p:txBody>
      </p:sp>
      <p:sp>
        <p:nvSpPr>
          <p:cNvPr id="9" name="Rektangel: afrundede hjørner 8">
            <a:extLst>
              <a:ext uri="{FF2B5EF4-FFF2-40B4-BE49-F238E27FC236}">
                <a16:creationId xmlns:a16="http://schemas.microsoft.com/office/drawing/2014/main" id="{EB9C299F-31B3-4E30-8727-70D6B47821C5}"/>
              </a:ext>
            </a:extLst>
          </p:cNvPr>
          <p:cNvSpPr/>
          <p:nvPr/>
        </p:nvSpPr>
        <p:spPr>
          <a:xfrm>
            <a:off x="347162" y="1796819"/>
            <a:ext cx="10849205" cy="3552395"/>
          </a:xfrm>
          <a:prstGeom prst="roundRect">
            <a:avLst/>
          </a:prstGeom>
          <a:noFill/>
          <a:ln w="3492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endParaRPr lang="da-DK" sz="2400">
              <a:solidFill>
                <a:srgbClr val="000000"/>
              </a:solidFill>
              <a:latin typeface="Arial"/>
            </a:endParaRPr>
          </a:p>
        </p:txBody>
      </p:sp>
    </p:spTree>
    <p:extLst>
      <p:ext uri="{BB962C8B-B14F-4D97-AF65-F5344CB8AC3E}">
        <p14:creationId xmlns:p14="http://schemas.microsoft.com/office/powerpoint/2010/main" val="349541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5360" y="913536"/>
            <a:ext cx="11672051" cy="5221341"/>
          </a:xfrm>
        </p:spPr>
        <p:txBody>
          <a:bodyPr>
            <a:noAutofit/>
          </a:bodyPr>
          <a:lstStyle/>
          <a:p>
            <a:pPr marL="0" indent="0">
              <a:lnSpc>
                <a:spcPct val="150000"/>
              </a:lnSpc>
              <a:spcAft>
                <a:spcPts val="0"/>
              </a:spcAft>
            </a:pPr>
            <a:r>
              <a:rPr lang="da-DK" sz="2133" dirty="0"/>
              <a:t>Risiko for nej er mindre hvis følgende argumenter bruges:</a:t>
            </a:r>
          </a:p>
          <a:p>
            <a:pPr marL="609585" indent="-609585">
              <a:spcAft>
                <a:spcPts val="800"/>
              </a:spcAft>
              <a:buFont typeface="+mj-lt"/>
              <a:buAutoNum type="arabicPeriod"/>
            </a:pPr>
            <a:r>
              <a:rPr lang="da-DK" sz="2133" b="1" dirty="0"/>
              <a:t>Din sikkerhed: </a:t>
            </a:r>
            <a:r>
              <a:rPr lang="da-DK" sz="2133" dirty="0"/>
              <a:t>Vi laver fejl ca. 2-5 gange ud af 100 gange selvom vi gør det så godt vi kan. Ved dosispakket medicin er der kun fejl i 2 ud af 1.000.000 poser. Vi vil så gerne at du får den bedste løsning.</a:t>
            </a:r>
          </a:p>
          <a:p>
            <a:pPr marL="609585" indent="-609585">
              <a:spcAft>
                <a:spcPts val="800"/>
              </a:spcAft>
              <a:buFont typeface="+mj-lt"/>
              <a:buAutoNum type="arabicPeriod"/>
            </a:pPr>
            <a:r>
              <a:rPr lang="da-DK" sz="2133" b="1" dirty="0"/>
              <a:t>Merprisen på 1 kr./dag</a:t>
            </a:r>
            <a:r>
              <a:rPr lang="da-DK" sz="2133" dirty="0"/>
              <a:t>: er tjent ind første gang der sker en ændring i medicinen. Ved dosispakket medicin skal vi kun skal smide de piller ud som er pakket til max. 14 dage. Ved almindelig doseret medicin skal vi kassere hele pakken – som du har betalt for.</a:t>
            </a:r>
          </a:p>
          <a:p>
            <a:pPr marL="609585" indent="-609585">
              <a:spcAft>
                <a:spcPts val="800"/>
              </a:spcAft>
              <a:buFont typeface="+mj-lt"/>
              <a:buAutoNum type="arabicPeriod"/>
            </a:pPr>
            <a:r>
              <a:rPr lang="da-DK" sz="2133" b="1" dirty="0"/>
              <a:t>Vi hjælper dig stadig med medicinen</a:t>
            </a:r>
            <a:r>
              <a:rPr lang="da-DK" sz="2133" dirty="0"/>
              <a:t> – det er kun selve doseringen – vi slipper for. Så får vi mere tid til dig.</a:t>
            </a:r>
            <a:r>
              <a:rPr lang="da-DK" sz="2133" b="1" dirty="0"/>
              <a:t> </a:t>
            </a:r>
            <a:endParaRPr lang="da-DK" sz="2133" dirty="0"/>
          </a:p>
          <a:p>
            <a:pPr marL="609585" indent="-609585">
              <a:spcAft>
                <a:spcPts val="800"/>
              </a:spcAft>
              <a:buFont typeface="+mj-lt"/>
              <a:buAutoNum type="arabicPeriod"/>
            </a:pPr>
            <a:r>
              <a:rPr lang="da-DK" sz="2133" b="1" dirty="0"/>
              <a:t>Nogle borgere</a:t>
            </a:r>
            <a:r>
              <a:rPr lang="da-DK" sz="2133" dirty="0"/>
              <a:t> er typisk lidt skeptiske inden overgang til dosispakket medicin, men bliver typisk rigtig glade for det efterfølgende.</a:t>
            </a:r>
          </a:p>
          <a:p>
            <a:pPr marL="609585" indent="-609585">
              <a:spcAft>
                <a:spcPts val="800"/>
              </a:spcAft>
              <a:buFont typeface="+mj-lt"/>
              <a:buAutoNum type="arabicPeriod"/>
            </a:pPr>
            <a:r>
              <a:rPr lang="da-DK" sz="2133" b="1" dirty="0"/>
              <a:t>Hvis du var min mor/far </a:t>
            </a:r>
            <a:r>
              <a:rPr lang="da-DK" sz="2133" dirty="0"/>
              <a:t>ville jeg anbefale dig dosispakket medicin </a:t>
            </a:r>
            <a:r>
              <a:rPr lang="da-DK" sz="2133" dirty="0">
                <a:sym typeface="Wingdings" panose="05000000000000000000" pitchFamily="2" charset="2"/>
              </a:rPr>
              <a:t></a:t>
            </a:r>
            <a:r>
              <a:rPr lang="da-DK" sz="2133" dirty="0"/>
              <a:t>.</a:t>
            </a: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p:txBody>
          <a:bodyPr/>
          <a:lstStyle/>
          <a:p>
            <a:r>
              <a:rPr lang="da-DK" sz="3733" dirty="0"/>
              <a:t>5. Dialog med borgeren</a:t>
            </a:r>
          </a:p>
        </p:txBody>
      </p:sp>
      <p:pic>
        <p:nvPicPr>
          <p:cNvPr id="5" name="Picture 2" descr="Organisatoriske faktorer, der styrker sammenhæng i patientforløb">
            <a:extLst>
              <a:ext uri="{FF2B5EF4-FFF2-40B4-BE49-F238E27FC236}">
                <a16:creationId xmlns:a16="http://schemas.microsoft.com/office/drawing/2014/main" id="{FA9B37BF-36B3-4503-8648-0A2750CC20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2517" y="5061182"/>
            <a:ext cx="899163" cy="141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04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p:txBody>
          <a:bodyPr/>
          <a:lstStyle/>
          <a:p>
            <a:r>
              <a:rPr lang="da-DK" sz="3733" dirty="0"/>
              <a:t>Anmodning til lægen</a:t>
            </a:r>
          </a:p>
        </p:txBody>
      </p:sp>
      <p:pic>
        <p:nvPicPr>
          <p:cNvPr id="5" name="Picture 2" descr="Organisatoriske faktorer, der styrker sammenhæng i patientforløb">
            <a:extLst>
              <a:ext uri="{FF2B5EF4-FFF2-40B4-BE49-F238E27FC236}">
                <a16:creationId xmlns:a16="http://schemas.microsoft.com/office/drawing/2014/main" id="{FA9B37BF-36B3-4503-8648-0A2750CC20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2491" y="4778571"/>
            <a:ext cx="1079189" cy="1694144"/>
          </a:xfrm>
          <a:prstGeom prst="rect">
            <a:avLst/>
          </a:prstGeom>
          <a:noFill/>
          <a:extLst>
            <a:ext uri="{909E8E84-426E-40DD-AFC4-6F175D3DCCD1}">
              <a14:hiddenFill xmlns:a14="http://schemas.microsoft.com/office/drawing/2010/main">
                <a:solidFill>
                  <a:srgbClr val="FFFFFF"/>
                </a:solidFill>
              </a14:hiddenFill>
            </a:ext>
          </a:extLst>
        </p:spPr>
      </p:pic>
      <p:sp>
        <p:nvSpPr>
          <p:cNvPr id="6" name="Pladsholder til indhold 5">
            <a:extLst>
              <a:ext uri="{FF2B5EF4-FFF2-40B4-BE49-F238E27FC236}">
                <a16:creationId xmlns:a16="http://schemas.microsoft.com/office/drawing/2014/main" id="{1DEA0F6F-E60A-4343-8778-FC0AB15CE972}"/>
              </a:ext>
            </a:extLst>
          </p:cNvPr>
          <p:cNvSpPr>
            <a:spLocks noGrp="1"/>
          </p:cNvSpPr>
          <p:nvPr>
            <p:ph idx="1"/>
          </p:nvPr>
        </p:nvSpPr>
        <p:spPr>
          <a:xfrm>
            <a:off x="527381" y="1124744"/>
            <a:ext cx="10945216" cy="3744416"/>
          </a:xfrm>
          <a:prstGeom prst="roundRect">
            <a:avLst/>
          </a:prstGeom>
          <a:noFill/>
          <a:ln w="3492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normAutofit fontScale="62500" lnSpcReduction="20000"/>
          </a:bodyPr>
          <a:lstStyle/>
          <a:p>
            <a:pPr indent="0"/>
            <a:r>
              <a:rPr lang="da-DK" sz="4800" dirty="0"/>
              <a:t>”Vi har </a:t>
            </a:r>
            <a:r>
              <a:rPr lang="da-DK" sz="4800" u="sng" dirty="0"/>
              <a:t>vurderet</a:t>
            </a:r>
            <a:r>
              <a:rPr lang="da-DK" sz="4800" dirty="0"/>
              <a:t>, at XX er egnet til dosisdispensering. Han/hun er </a:t>
            </a:r>
            <a:r>
              <a:rPr lang="da-DK" sz="4800" u="sng" dirty="0"/>
              <a:t>informeret</a:t>
            </a:r>
            <a:r>
              <a:rPr lang="da-DK" sz="4800" dirty="0"/>
              <a:t> om kommunens ordning med dosisdispensering og har fået udleveret pjecen: Dosispakket medicin. Borger har givet </a:t>
            </a:r>
            <a:r>
              <a:rPr lang="da-DK" sz="4800" u="sng" dirty="0"/>
              <a:t>informeret samtykke</a:t>
            </a:r>
            <a:r>
              <a:rPr lang="da-DK" sz="4800" dirty="0"/>
              <a:t>. Borgeren ønsker at anvende følgende </a:t>
            </a:r>
            <a:r>
              <a:rPr lang="da-DK" sz="4800" u="sng" dirty="0"/>
              <a:t>apotek: X</a:t>
            </a:r>
            <a:r>
              <a:rPr lang="da-DK" sz="4800" dirty="0"/>
              <a:t>.</a:t>
            </a:r>
          </a:p>
          <a:p>
            <a:pPr indent="0"/>
            <a:r>
              <a:rPr lang="da-DK" sz="4800" u="sng" dirty="0"/>
              <a:t>Vil du foretage den endelige vurdering </a:t>
            </a:r>
            <a:r>
              <a:rPr lang="da-DK" sz="4800" dirty="0"/>
              <a:t>af, om borger er egnet til dosisdispensering og give en tilbagemelding?”.</a:t>
            </a:r>
            <a:endParaRPr lang="da-DK" dirty="0"/>
          </a:p>
        </p:txBody>
      </p:sp>
    </p:spTree>
    <p:extLst>
      <p:ext uri="{BB962C8B-B14F-4D97-AF65-F5344CB8AC3E}">
        <p14:creationId xmlns:p14="http://schemas.microsoft.com/office/powerpoint/2010/main" val="2559955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9244" y="1124744"/>
            <a:ext cx="11617291" cy="5184576"/>
          </a:xfrm>
        </p:spPr>
        <p:txBody>
          <a:bodyPr>
            <a:noAutofit/>
          </a:bodyPr>
          <a:lstStyle/>
          <a:p>
            <a:pPr marL="0" indent="0"/>
            <a:r>
              <a:rPr lang="da-DK" sz="2933" dirty="0"/>
              <a:t>SKAL læge indkalde patient til konsultation/årskontrol inden vurdering?</a:t>
            </a:r>
          </a:p>
          <a:p>
            <a:pPr>
              <a:buFont typeface="Arial" panose="020B0604020202020204" pitchFamily="34" charset="0"/>
              <a:buChar char="•"/>
            </a:pPr>
            <a:r>
              <a:rPr lang="da-DK" sz="2933" dirty="0"/>
              <a:t>Nej – men praktiserende læge kan vælge, at indkalde patient.</a:t>
            </a:r>
          </a:p>
          <a:p>
            <a:pPr>
              <a:buFont typeface="Arial" panose="020B0604020202020204" pitchFamily="34" charset="0"/>
              <a:buChar char="•"/>
            </a:pPr>
            <a:r>
              <a:rPr lang="da-DK" sz="2933" dirty="0"/>
              <a:t>Målet er, at læge/sygeplejerske er enige i vurderingerne så der undgås dobbeltarbejde eller unødig ventetid for patient (hvis patient skal vente på konsultation/årskontrol).</a:t>
            </a: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6. Hvordan vurderer praktiserende læge?</a:t>
            </a:r>
          </a:p>
        </p:txBody>
      </p:sp>
    </p:spTree>
    <p:extLst>
      <p:ext uri="{BB962C8B-B14F-4D97-AF65-F5344CB8AC3E}">
        <p14:creationId xmlns:p14="http://schemas.microsoft.com/office/powerpoint/2010/main" val="3987997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55985" y="1220755"/>
            <a:ext cx="11672051" cy="4896544"/>
          </a:xfrm>
        </p:spPr>
        <p:txBody>
          <a:bodyPr>
            <a:noAutofit/>
          </a:bodyPr>
          <a:lstStyle/>
          <a:p>
            <a:pPr marL="0" indent="0">
              <a:spcAft>
                <a:spcPts val="0"/>
              </a:spcAft>
            </a:pPr>
            <a:r>
              <a:rPr lang="da-DK" sz="2667" dirty="0"/>
              <a:t>Send cpr nr. HURTIGST MULIGT til:</a:t>
            </a:r>
          </a:p>
          <a:p>
            <a:pPr>
              <a:spcAft>
                <a:spcPts val="0"/>
              </a:spcAft>
              <a:buFont typeface="Arial" panose="020B0604020202020204" pitchFamily="34" charset="0"/>
              <a:buChar char="•"/>
            </a:pPr>
            <a:r>
              <a:rPr lang="da-DK" sz="2667" dirty="0"/>
              <a:t>Nadja Aggerholm Kærgaard </a:t>
            </a:r>
            <a:r>
              <a:rPr lang="da-DK" sz="2667" dirty="0">
                <a:hlinkClick r:id="rId2"/>
              </a:rPr>
              <a:t>naa-aeh@aalborg.dk</a:t>
            </a:r>
            <a:endParaRPr lang="da-DK" sz="2667" dirty="0"/>
          </a:p>
          <a:p>
            <a:pPr>
              <a:spcAft>
                <a:spcPts val="0"/>
              </a:spcAft>
              <a:buFont typeface="Arial" panose="020B0604020202020204" pitchFamily="34" charset="0"/>
              <a:buChar char="•"/>
            </a:pPr>
            <a:r>
              <a:rPr lang="da-DK" sz="2667" dirty="0"/>
              <a:t>Ole Bertram Andersen </a:t>
            </a:r>
            <a:r>
              <a:rPr lang="da-DK" sz="2667" dirty="0">
                <a:hlinkClick r:id="rId3"/>
              </a:rPr>
              <a:t>ole.andersen@aalborg.dk</a:t>
            </a:r>
            <a:endParaRPr lang="da-DK" sz="2667" dirty="0"/>
          </a:p>
          <a:p>
            <a:pPr marL="0" indent="0">
              <a:spcAft>
                <a:spcPts val="0"/>
              </a:spcAft>
            </a:pPr>
            <a:r>
              <a:rPr lang="da-DK" sz="2667" dirty="0"/>
              <a:t>(Ja – det må vi godt: Interne mails er krypterede og mails indeholdende cpr. numre slettes umiddelbart efter brug og senest indenfor 30 dage).</a:t>
            </a:r>
          </a:p>
          <a:p>
            <a:pPr marL="0" indent="0">
              <a:spcAft>
                <a:spcPts val="0"/>
              </a:spcAft>
            </a:pPr>
            <a:endParaRPr lang="da-DK" sz="2667" dirty="0"/>
          </a:p>
          <a:p>
            <a:pPr marL="0" indent="0">
              <a:spcAft>
                <a:spcPts val="0"/>
              </a:spcAft>
            </a:pPr>
            <a:r>
              <a:rPr lang="da-DK" sz="2667" dirty="0"/>
              <a:t>Vi analyserer kommunikationen med henblik på læring og hjælper Jer videre – HUSK: vigtigt at anmodning indeholder det rigtige indhold første gang!</a:t>
            </a:r>
          </a:p>
          <a:p>
            <a:pPr marL="0" indent="0">
              <a:spcAft>
                <a:spcPts val="0"/>
              </a:spcAft>
            </a:pPr>
            <a:endParaRPr lang="da-DK" sz="2667" dirty="0"/>
          </a:p>
          <a:p>
            <a:pPr marL="0" indent="0">
              <a:spcAft>
                <a:spcPts val="0"/>
              </a:spcAft>
            </a:pPr>
            <a:r>
              <a:rPr lang="da-DK" sz="2667" dirty="0"/>
              <a:t>48 ud af 49 lægehuse i Aalborg Kommune siger ”Ja” til dosispakket medicin.</a:t>
            </a:r>
          </a:p>
          <a:p>
            <a:pPr marL="609585" indent="-609585">
              <a:buFont typeface="Arial" panose="020B0604020202020204" pitchFamily="34" charset="0"/>
              <a:buChar char="•"/>
            </a:pPr>
            <a:endParaRPr lang="da-DK" sz="2933" dirty="0"/>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713301" cy="529200"/>
          </a:xfrm>
        </p:spPr>
        <p:txBody>
          <a:bodyPr/>
          <a:lstStyle/>
          <a:p>
            <a:r>
              <a:rPr lang="da-DK" sz="3733" dirty="0"/>
              <a:t>7. Hvis lægen siger nej til kommunal anmodning</a:t>
            </a:r>
          </a:p>
        </p:txBody>
      </p:sp>
      <p:pic>
        <p:nvPicPr>
          <p:cNvPr id="6" name="Billede 5">
            <a:extLst>
              <a:ext uri="{FF2B5EF4-FFF2-40B4-BE49-F238E27FC236}">
                <a16:creationId xmlns:a16="http://schemas.microsoft.com/office/drawing/2014/main" id="{3AC5FE76-6957-4C10-AA54-D67E80621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278" y="1353531"/>
            <a:ext cx="2630124" cy="1451407"/>
          </a:xfrm>
          <a:prstGeom prst="rect">
            <a:avLst/>
          </a:prstGeom>
        </p:spPr>
      </p:pic>
    </p:spTree>
    <p:extLst>
      <p:ext uri="{BB962C8B-B14F-4D97-AF65-F5344CB8AC3E}">
        <p14:creationId xmlns:p14="http://schemas.microsoft.com/office/powerpoint/2010/main" val="1009715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9244" y="1316765"/>
            <a:ext cx="11617291" cy="4992555"/>
          </a:xfrm>
        </p:spPr>
        <p:txBody>
          <a:bodyPr>
            <a:noAutofit/>
          </a:bodyPr>
          <a:lstStyle/>
          <a:p>
            <a:pPr marL="0" indent="0"/>
            <a:r>
              <a:rPr lang="da-DK" sz="2400" dirty="0"/>
              <a:t>Betyder overgang til dosispakket medicin, at patient ”overlades til sig selv”?</a:t>
            </a:r>
          </a:p>
          <a:p>
            <a:pPr>
              <a:buFont typeface="Arial" panose="020B0604020202020204" pitchFamily="34" charset="0"/>
              <a:buChar char="•"/>
            </a:pPr>
            <a:r>
              <a:rPr lang="da-DK" sz="2400" dirty="0"/>
              <a:t>Nej - overgang til dosispakket medicin betyder som udgangspunkt kun at selve dispenseringsopgaven forsvinder - ikke administrationsopgaven – altså hjælpen til at indtage medicinen hvis der er behov for dette.</a:t>
            </a: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8. Dispensering versus administration</a:t>
            </a:r>
          </a:p>
        </p:txBody>
      </p:sp>
    </p:spTree>
    <p:extLst>
      <p:ext uri="{BB962C8B-B14F-4D97-AF65-F5344CB8AC3E}">
        <p14:creationId xmlns:p14="http://schemas.microsoft.com/office/powerpoint/2010/main" val="30903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607AC4-1A9A-493F-8E54-847382E94853}"/>
              </a:ext>
            </a:extLst>
          </p:cNvPr>
          <p:cNvSpPr>
            <a:spLocks noGrp="1"/>
          </p:cNvSpPr>
          <p:nvPr>
            <p:ph type="title"/>
          </p:nvPr>
        </p:nvSpPr>
        <p:spPr>
          <a:xfrm>
            <a:off x="759707" y="960001"/>
            <a:ext cx="11040000" cy="600000"/>
          </a:xfrm>
        </p:spPr>
        <p:txBody>
          <a:bodyPr/>
          <a:lstStyle/>
          <a:p>
            <a:r>
              <a:rPr lang="da-DK" dirty="0">
                <a:solidFill>
                  <a:schemeClr val="accent1"/>
                </a:solidFill>
              </a:rPr>
              <a:t>Dagsorden</a:t>
            </a:r>
          </a:p>
        </p:txBody>
      </p:sp>
      <p:sp>
        <p:nvSpPr>
          <p:cNvPr id="4" name="Pladsholder til dato 3">
            <a:extLst>
              <a:ext uri="{FF2B5EF4-FFF2-40B4-BE49-F238E27FC236}">
                <a16:creationId xmlns:a16="http://schemas.microsoft.com/office/drawing/2014/main" id="{A5FEB2C4-1C3E-4209-A2EF-6C99D2E6F57F}"/>
              </a:ext>
            </a:extLst>
          </p:cNvPr>
          <p:cNvSpPr>
            <a:spLocks noGrp="1"/>
          </p:cNvSpPr>
          <p:nvPr>
            <p:ph type="dt" sz="half" idx="2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B41BCF3-F6D0-4E2B-AA4D-AB675533A2D2}" type="datetime1">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13-02-2023</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6" name="Pladsholder til slidenummer 5">
            <a:extLst>
              <a:ext uri="{FF2B5EF4-FFF2-40B4-BE49-F238E27FC236}">
                <a16:creationId xmlns:a16="http://schemas.microsoft.com/office/drawing/2014/main" id="{6495C183-01F7-4517-873D-3C181D9CB072}"/>
              </a:ext>
            </a:extLst>
          </p:cNvPr>
          <p:cNvSpPr>
            <a:spLocks noGrp="1"/>
          </p:cNvSpPr>
          <p:nvPr>
            <p:ph type="sldNum" sz="quarter" idx="23"/>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1739DD0-F806-4874-9AB9-E8A8D4F05468}" type="slidenum">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8" name="Tekstfelt 7">
            <a:extLst>
              <a:ext uri="{FF2B5EF4-FFF2-40B4-BE49-F238E27FC236}">
                <a16:creationId xmlns:a16="http://schemas.microsoft.com/office/drawing/2014/main" id="{F0D15D73-210B-4812-BC75-F8CD10341B29}"/>
              </a:ext>
            </a:extLst>
          </p:cNvPr>
          <p:cNvSpPr txBox="1"/>
          <p:nvPr/>
        </p:nvSpPr>
        <p:spPr>
          <a:xfrm>
            <a:off x="659975" y="1260002"/>
            <a:ext cx="11312736" cy="440043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a:t>
            </a:r>
            <a:endParaRPr kumimoji="0" lang="da-DK"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133" b="0"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mn-cs"/>
              </a:rPr>
              <a:t>Velkomst </a:t>
            </a:r>
            <a:br>
              <a:rPr kumimoji="0" lang="da-DK" sz="2133" b="0"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mn-cs"/>
              </a:rPr>
            </a:br>
            <a:r>
              <a:rPr kumimoji="0" lang="da-DK" sz="2133" b="0" i="1" u="none" strike="noStrike" kern="1200" cap="none" spc="0" normalizeH="0" baseline="0" noProof="0" dirty="0">
                <a:ln>
                  <a:noFill/>
                </a:ln>
                <a:solidFill>
                  <a:srgbClr val="002060"/>
                </a:solidFill>
                <a:effectLst/>
                <a:uLnTx/>
                <a:uFillTx/>
                <a:latin typeface="Calibri"/>
                <a:ea typeface="Times New Roman" panose="02020603050405020304" pitchFamily="18" charset="0"/>
                <a:cs typeface="+mn-cs"/>
              </a:rPr>
              <a:t>v. </a:t>
            </a:r>
            <a:r>
              <a:rPr kumimoji="0" lang="da-DK" sz="2133" b="0" i="1" u="none" strike="noStrike" kern="1200" cap="none" spc="0" normalizeH="0" baseline="0" noProof="0" dirty="0">
                <a:ln>
                  <a:noFill/>
                </a:ln>
                <a:solidFill>
                  <a:srgbClr val="002060"/>
                </a:solidFill>
                <a:effectLst/>
                <a:uLnTx/>
                <a:uFillTx/>
                <a:latin typeface="Calibri"/>
                <a:ea typeface="Calibri" panose="020F0502020204030204" pitchFamily="34" charset="0"/>
                <a:cs typeface="+mn-cs"/>
              </a:rPr>
              <a:t>F</a:t>
            </a:r>
            <a:r>
              <a:rPr kumimoji="0" lang="da-DK" sz="2133" b="0" i="1" u="none" strike="noStrike" kern="1200" cap="none" spc="0" normalizeH="0" baseline="0" noProof="0" dirty="0">
                <a:ln>
                  <a:noFill/>
                </a:ln>
                <a:solidFill>
                  <a:srgbClr val="002060"/>
                </a:solidFill>
                <a:effectLst/>
                <a:uLnTx/>
                <a:uFillTx/>
                <a:latin typeface="Calibri"/>
                <a:ea typeface="Times New Roman" panose="02020603050405020304" pitchFamily="18" charset="0"/>
                <a:cs typeface="+mn-cs"/>
              </a:rPr>
              <a:t>ælleskommunalt Sundhedssekretariat </a:t>
            </a:r>
            <a:b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Kort præsentation af aftalen </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 </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Chefkonsulent</a:t>
            </a:r>
            <a: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Poul Erik Kristensen, KL</a:t>
            </a:r>
            <a:b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Kort præsentation af MedCom </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 Projektleder Karina Hasager Hedevang, MedCom</a:t>
            </a:r>
            <a:b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Oplæg omkring implementering af dosisdispensering i Aalborg Kommune </a:t>
            </a:r>
            <a:b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 </a:t>
            </a:r>
            <a:r>
              <a:rPr kumimoji="0" lang="da-DK" sz="2133" b="0" i="1" u="none" strike="noStrike" kern="1200" cap="none" spc="0" normalizeH="0" baseline="0" noProof="0" dirty="0">
                <a:ln>
                  <a:noFill/>
                </a:ln>
                <a:solidFill>
                  <a:srgbClr val="002060"/>
                </a:solidFill>
                <a:effectLst/>
                <a:uLnTx/>
                <a:uFillTx/>
                <a:latin typeface="Calibri"/>
                <a:ea typeface="Calibri" panose="020F0502020204030204" pitchFamily="34" charset="0"/>
                <a:cs typeface="+mn-cs"/>
              </a:rPr>
              <a:t>Sundhedsstrategisk chefkonsulent </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Ole Bertram Andersen, Aalborg Kommune</a:t>
            </a:r>
            <a:b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Oplæg fra Apotekerforeningen omkring opstart af dosisdispensering </a:t>
            </a:r>
            <a:b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 </a:t>
            </a:r>
            <a:r>
              <a:rPr kumimoji="0" lang="da-DK" sz="2133" b="0" i="1" u="none" strike="noStrike" kern="1200" cap="none" spc="0" normalizeH="0" baseline="0" noProof="0" dirty="0">
                <a:ln>
                  <a:noFill/>
                </a:ln>
                <a:solidFill>
                  <a:srgbClr val="002060"/>
                </a:solidFill>
                <a:effectLst/>
                <a:uLnTx/>
                <a:uFillTx/>
                <a:latin typeface="Calibri"/>
                <a:ea typeface="Calibri" panose="020F0502020204030204" pitchFamily="34" charset="0"/>
                <a:cs typeface="Calibri" panose="020F0502020204030204" pitchFamily="34" charset="0"/>
              </a:rPr>
              <a:t>Kredskonsulent</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Apotekerforeningen</a:t>
            </a:r>
            <a:b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Spørgsmål </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 alle</a:t>
            </a:r>
            <a:b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br>
            <a:r>
              <a:rPr kumimoji="0" lang="da-DK" sz="2133"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Videre proces og eventuelt </a:t>
            </a:r>
            <a:r>
              <a:rPr kumimoji="0" lang="da-DK" sz="2133"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 </a:t>
            </a:r>
            <a:r>
              <a:rPr kumimoji="0" lang="da-DK" sz="2133" b="0" i="1" u="none" strike="noStrike" kern="1200" cap="none" spc="0" normalizeH="0" baseline="0" noProof="0" dirty="0">
                <a:ln>
                  <a:noFill/>
                </a:ln>
                <a:solidFill>
                  <a:srgbClr val="002060"/>
                </a:solidFill>
                <a:effectLst/>
                <a:uLnTx/>
                <a:uFillTx/>
                <a:latin typeface="Calibri"/>
                <a:ea typeface="Calibri" panose="020F0502020204030204" pitchFamily="34" charset="0"/>
                <a:cs typeface="+mn-cs"/>
              </a:rPr>
              <a:t>F</a:t>
            </a:r>
            <a:r>
              <a:rPr kumimoji="0" lang="da-DK" sz="2133" b="0" i="1" u="none" strike="noStrike" kern="1200" cap="none" spc="0" normalizeH="0" baseline="0" noProof="0" dirty="0">
                <a:ln>
                  <a:noFill/>
                </a:ln>
                <a:solidFill>
                  <a:srgbClr val="002060"/>
                </a:solidFill>
                <a:effectLst/>
                <a:uLnTx/>
                <a:uFillTx/>
                <a:latin typeface="Calibri"/>
                <a:ea typeface="Times New Roman" panose="02020603050405020304" pitchFamily="18" charset="0"/>
                <a:cs typeface="+mn-cs"/>
              </a:rPr>
              <a:t>ælleskommunalt Sundhedssekretariat </a:t>
            </a:r>
          </a:p>
          <a:p>
            <a:pPr marL="0" marR="0" lvl="0" indent="0" algn="l" defTabSz="609585" rtl="0" eaLnBrk="1" fontAlgn="auto" latinLnBrk="0" hangingPunct="1">
              <a:lnSpc>
                <a:spcPct val="100000"/>
              </a:lnSpc>
              <a:spcBef>
                <a:spcPts val="0"/>
              </a:spcBef>
              <a:spcAft>
                <a:spcPts val="0"/>
              </a:spcAft>
              <a:buClrTx/>
              <a:buSzTx/>
              <a:buFontTx/>
              <a:buNone/>
              <a:tabLst/>
              <a:defRPr/>
            </a:pPr>
            <a:endParaRPr lang="da-DK" sz="2133" i="1" dirty="0">
              <a:solidFill>
                <a:srgbClr val="2C415C"/>
              </a:solidFill>
              <a:latin typeface="Calibri"/>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sz="2133" b="0" i="1" u="none" strike="noStrike" kern="1200" cap="none" spc="0" normalizeH="0" baseline="0" noProof="0" dirty="0">
              <a:ln>
                <a:noFill/>
              </a:ln>
              <a:solidFill>
                <a:srgbClr val="2C415C"/>
              </a:solidFill>
              <a:effectLst/>
              <a:uLnTx/>
              <a:uFillTx/>
              <a:latin typeface="Calibri"/>
              <a:ea typeface="+mn-ea"/>
              <a:cs typeface="+mn-cs"/>
            </a:endParaRPr>
          </a:p>
        </p:txBody>
      </p:sp>
    </p:spTree>
    <p:extLst>
      <p:ext uri="{BB962C8B-B14F-4D97-AF65-F5344CB8AC3E}">
        <p14:creationId xmlns:p14="http://schemas.microsoft.com/office/powerpoint/2010/main" val="343554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9244" y="1316765"/>
            <a:ext cx="11617291" cy="4992555"/>
          </a:xfrm>
        </p:spPr>
        <p:txBody>
          <a:bodyPr>
            <a:noAutofit/>
          </a:bodyPr>
          <a:lstStyle/>
          <a:p>
            <a:pPr marL="0" indent="0"/>
            <a:r>
              <a:rPr lang="da-DK" sz="2400" dirty="0"/>
              <a:t>Nej – selvom sidedispenseringer altid vil give en risiko for at noget glemmes er risikoen ikke højere efter overgang til dosispakket medicin end sidedoseringer ved manuel dispenseret medicin.</a:t>
            </a:r>
          </a:p>
          <a:p>
            <a:pPr marL="380990" indent="-380990">
              <a:buFont typeface="Arial" panose="020B0604020202020204" pitchFamily="34" charset="0"/>
              <a:buChar char="•"/>
            </a:pPr>
            <a:r>
              <a:rPr lang="da-DK" sz="2400" dirty="0"/>
              <a:t>Tværtimod opleves det </a:t>
            </a:r>
            <a:r>
              <a:rPr lang="da-DK" sz="2400" dirty="0" err="1"/>
              <a:t>afkomplicerende</a:t>
            </a:r>
            <a:r>
              <a:rPr lang="da-DK" sz="2400" dirty="0"/>
              <a:t> at størstedelen af pillerne håndteres via dosispakket medicin.</a:t>
            </a:r>
          </a:p>
          <a:p>
            <a:pPr marL="380990" indent="-380990">
              <a:buFont typeface="Arial" panose="020B0604020202020204" pitchFamily="34" charset="0"/>
              <a:buChar char="•"/>
            </a:pPr>
            <a:r>
              <a:rPr lang="da-DK" sz="2400" dirty="0"/>
              <a:t>Hvis dosispakket medicin medfører at et lægemiddel skal sidedoseres må det være op til en konkret vurdering om det samlet set er hensigtsmæssigt.</a:t>
            </a:r>
          </a:p>
          <a:p>
            <a:pPr marL="380990" indent="-380990">
              <a:buFont typeface="Arial" panose="020B0604020202020204" pitchFamily="34" charset="0"/>
              <a:buChar char="•"/>
            </a:pPr>
            <a:endParaRPr lang="da-DK" sz="2400" dirty="0"/>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4000" dirty="0"/>
              <a:t>9. Sidedispensering et argument mod dosis?</a:t>
            </a:r>
          </a:p>
        </p:txBody>
      </p:sp>
    </p:spTree>
    <p:extLst>
      <p:ext uri="{BB962C8B-B14F-4D97-AF65-F5344CB8AC3E}">
        <p14:creationId xmlns:p14="http://schemas.microsoft.com/office/powerpoint/2010/main" val="3250029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63296" y="1412776"/>
            <a:ext cx="11617291" cy="5184576"/>
          </a:xfrm>
        </p:spPr>
        <p:txBody>
          <a:bodyPr>
            <a:noAutofit/>
          </a:bodyPr>
          <a:lstStyle/>
          <a:p>
            <a:pPr marL="0" indent="0"/>
            <a:r>
              <a:rPr lang="da-DK" sz="2133" dirty="0"/>
              <a:t>Både ja og nej.</a:t>
            </a:r>
          </a:p>
          <a:p>
            <a:pPr marL="380990" indent="-380990">
              <a:buFont typeface="Arial" panose="020B0604020202020204" pitchFamily="34" charset="0"/>
              <a:buChar char="•"/>
            </a:pPr>
            <a:r>
              <a:rPr lang="da-DK" sz="2133" dirty="0"/>
              <a:t>Den praktiserende læge er tovholder for patienten. Derfor bør det være praktiserende læge, der foretager den endelige vurdering af om dosispakket medicin er hensigtsmæssigt for patienten – efter informeret samtykke.</a:t>
            </a:r>
          </a:p>
          <a:p>
            <a:pPr marL="380990" indent="-380990">
              <a:buFont typeface="Arial" panose="020B0604020202020204" pitchFamily="34" charset="0"/>
              <a:buChar char="•"/>
            </a:pPr>
            <a:r>
              <a:rPr lang="da-DK" sz="2133" dirty="0"/>
              <a:t>Mangler lokal aftale med region/sygehus, der præciserer den optimale arbejdsgang i forbindelse med opstart og ændringer af dosispakket medicin for borgere med lægemidler ordineret af sygehus/speciallæge (Dialog med region/sygehus i februar 2022).</a:t>
            </a:r>
          </a:p>
          <a:p>
            <a:pPr marL="380990" indent="-380990">
              <a:buFont typeface="Arial" panose="020B0604020202020204" pitchFamily="34" charset="0"/>
              <a:buChar char="•"/>
            </a:pPr>
            <a:r>
              <a:rPr lang="da-DK" sz="2133" dirty="0"/>
              <a:t>Indtil lokalaftale er lavet: Betragt det som </a:t>
            </a:r>
            <a:r>
              <a:rPr lang="da-DK" sz="2133"/>
              <a:t>en </a:t>
            </a:r>
            <a:r>
              <a:rPr lang="da-DK" sz="2133" b="1"/>
              <a:t>midlertidig </a:t>
            </a:r>
            <a:r>
              <a:rPr lang="da-DK" sz="2133" b="1" dirty="0"/>
              <a:t>sidedispensering</a:t>
            </a:r>
            <a:r>
              <a:rPr lang="da-DK" sz="2133" dirty="0"/>
              <a:t> og foretag en konkret vurdering af om det samlet set er hensigtsmæssigt. Hvis ikke: lav revurdering efter 3 måneder, hvor lokalaftale formentlig er faldet på plads.</a:t>
            </a:r>
          </a:p>
          <a:p>
            <a:pPr marL="380990" indent="-380990">
              <a:buFont typeface="Arial" panose="020B0604020202020204" pitchFamily="34" charset="0"/>
              <a:buChar char="•"/>
            </a:pPr>
            <a:r>
              <a:rPr lang="da-DK" sz="2133" dirty="0"/>
              <a:t>Efter lokalaftale: Ikke et argument mod dosis.</a:t>
            </a: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856640" cy="529200"/>
          </a:xfrm>
        </p:spPr>
        <p:txBody>
          <a:bodyPr/>
          <a:lstStyle/>
          <a:p>
            <a:r>
              <a:rPr lang="da-DK" sz="3733" dirty="0"/>
              <a:t>10. Lægemidler ordineret af sygehus/speciallæge et argument mod dosis?</a:t>
            </a:r>
          </a:p>
        </p:txBody>
      </p:sp>
    </p:spTree>
    <p:extLst>
      <p:ext uri="{BB962C8B-B14F-4D97-AF65-F5344CB8AC3E}">
        <p14:creationId xmlns:p14="http://schemas.microsoft.com/office/powerpoint/2010/main" val="4108951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02995F-4EA7-4715-A862-5BC11EE770D1}"/>
              </a:ext>
            </a:extLst>
          </p:cNvPr>
          <p:cNvSpPr>
            <a:spLocks noGrp="1"/>
          </p:cNvSpPr>
          <p:nvPr>
            <p:ph type="title"/>
          </p:nvPr>
        </p:nvSpPr>
        <p:spPr/>
        <p:txBody>
          <a:bodyPr/>
          <a:lstStyle/>
          <a:p>
            <a:r>
              <a:rPr lang="da-DK" sz="3733" dirty="0"/>
              <a:t>11. Hvad sker der efter ja til kommune og udstedelse af dosisrecepter?</a:t>
            </a:r>
          </a:p>
        </p:txBody>
      </p:sp>
      <p:sp>
        <p:nvSpPr>
          <p:cNvPr id="6" name="Pladsholder til indhold 1">
            <a:extLst>
              <a:ext uri="{FF2B5EF4-FFF2-40B4-BE49-F238E27FC236}">
                <a16:creationId xmlns:a16="http://schemas.microsoft.com/office/drawing/2014/main" id="{0D99B6CC-C87F-444C-9114-D41C3A177BE5}"/>
              </a:ext>
            </a:extLst>
          </p:cNvPr>
          <p:cNvSpPr txBox="1">
            <a:spLocks/>
          </p:cNvSpPr>
          <p:nvPr/>
        </p:nvSpPr>
        <p:spPr bwMode="auto">
          <a:xfrm>
            <a:off x="335360" y="1412776"/>
            <a:ext cx="11713301" cy="4704523"/>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189" indent="-457189" defTabSz="1219170">
              <a:spcAft>
                <a:spcPts val="1600"/>
              </a:spcAft>
              <a:buFont typeface="+mj-lt"/>
              <a:buAutoNum type="arabicPeriod"/>
            </a:pPr>
            <a:r>
              <a:rPr lang="da-DK" kern="0" dirty="0">
                <a:solidFill>
                  <a:srgbClr val="002060"/>
                </a:solidFill>
                <a:latin typeface="Arial"/>
              </a:rPr>
              <a:t>Medarbejder kontakter apoteket og aftaler dato for opstart.</a:t>
            </a:r>
          </a:p>
          <a:p>
            <a:pPr marL="457189" indent="-457189" defTabSz="1219170">
              <a:spcAft>
                <a:spcPts val="1600"/>
              </a:spcAft>
              <a:buFont typeface="+mj-lt"/>
              <a:buAutoNum type="arabicPeriod"/>
            </a:pPr>
            <a:r>
              <a:rPr lang="da-DK" kern="0" dirty="0">
                <a:solidFill>
                  <a:srgbClr val="002060"/>
                </a:solidFill>
                <a:latin typeface="Arial"/>
              </a:rPr>
              <a:t>Medarbejder aflægger besøg ved modtagelse af 1. rulle og herefter hver 14. dag.</a:t>
            </a:r>
          </a:p>
          <a:p>
            <a:pPr marL="457189" indent="-457189" defTabSz="1219170">
              <a:spcAft>
                <a:spcPts val="1600"/>
              </a:spcAft>
              <a:buFont typeface="+mj-lt"/>
              <a:buAutoNum type="arabicPeriod"/>
            </a:pPr>
            <a:r>
              <a:rPr lang="da-DK" kern="0" dirty="0">
                <a:solidFill>
                  <a:srgbClr val="002060"/>
                </a:solidFill>
                <a:latin typeface="Arial"/>
              </a:rPr>
              <a:t>Receptfornyelse sker automatisk via FMK.</a:t>
            </a:r>
          </a:p>
          <a:p>
            <a:pPr marL="457189" indent="-457189" defTabSz="1219170">
              <a:spcAft>
                <a:spcPts val="1600"/>
              </a:spcAft>
              <a:buFont typeface="+mj-lt"/>
              <a:buAutoNum type="arabicPeriod"/>
            </a:pPr>
            <a:r>
              <a:rPr lang="da-DK" kern="0" dirty="0">
                <a:solidFill>
                  <a:srgbClr val="002060"/>
                </a:solidFill>
                <a:latin typeface="Arial"/>
              </a:rPr>
              <a:t>Hvis opstart af dosispakket medicin medfører at borger bliver selvhjulpen kontaktes egen læge med ønske om at </a:t>
            </a:r>
            <a:r>
              <a:rPr lang="da-DK" dirty="0">
                <a:latin typeface="Arial"/>
              </a:rPr>
              <a:t>afslutte borgerens medicinydelser. Først EFTER egen læge har sagt ja – afsluttes ydelser. Hvis praktiserende læge fortsat ønsker borgere tilset (f.eks. særligt sårbare) – finder vi en løsning i dialog med lægen.</a:t>
            </a:r>
          </a:p>
          <a:p>
            <a:pPr marL="0" indent="0" defTabSz="1219170">
              <a:spcAft>
                <a:spcPts val="1600"/>
              </a:spcAft>
            </a:pPr>
            <a:r>
              <a:rPr lang="da-DK" kern="0" dirty="0">
                <a:solidFill>
                  <a:srgbClr val="002060"/>
                </a:solidFill>
                <a:latin typeface="Arial"/>
              </a:rPr>
              <a:t>Vi har beskrevet arbejdsgange, som medarbejdere kan slå op i ved tvivl.</a:t>
            </a:r>
          </a:p>
        </p:txBody>
      </p:sp>
    </p:spTree>
    <p:extLst>
      <p:ext uri="{BB962C8B-B14F-4D97-AF65-F5344CB8AC3E}">
        <p14:creationId xmlns:p14="http://schemas.microsoft.com/office/powerpoint/2010/main" val="233886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5360" y="1604798"/>
            <a:ext cx="6336704" cy="4224469"/>
          </a:xfrm>
        </p:spPr>
        <p:txBody>
          <a:bodyPr>
            <a:noAutofit/>
          </a:bodyPr>
          <a:lstStyle/>
          <a:p>
            <a:pPr marL="0" indent="0"/>
            <a:endParaRPr lang="da-DK" sz="2933"/>
          </a:p>
          <a:p>
            <a:pPr marL="0" indent="0"/>
            <a:r>
              <a:rPr lang="da-DK" sz="2933"/>
              <a:t> </a:t>
            </a:r>
            <a:endParaRPr lang="da-DK" sz="2933" dirty="0"/>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298020" y="124983"/>
            <a:ext cx="11425269" cy="529200"/>
          </a:xfrm>
        </p:spPr>
        <p:txBody>
          <a:bodyPr/>
          <a:lstStyle/>
          <a:p>
            <a:r>
              <a:rPr lang="da-DK" sz="3733" dirty="0"/>
              <a:t>12. Aftalt arbejdsgang ved medicinændring</a:t>
            </a:r>
          </a:p>
        </p:txBody>
      </p:sp>
      <p:pic>
        <p:nvPicPr>
          <p:cNvPr id="6" name="Billede 5">
            <a:extLst>
              <a:ext uri="{FF2B5EF4-FFF2-40B4-BE49-F238E27FC236}">
                <a16:creationId xmlns:a16="http://schemas.microsoft.com/office/drawing/2014/main" id="{AD83D7CE-C634-4FA2-81DD-67BF99F06FF0}"/>
              </a:ext>
            </a:extLst>
          </p:cNvPr>
          <p:cNvPicPr>
            <a:picLocks noChangeAspect="1"/>
          </p:cNvPicPr>
          <p:nvPr/>
        </p:nvPicPr>
        <p:blipFill>
          <a:blip r:embed="rId2"/>
          <a:stretch>
            <a:fillRect/>
          </a:stretch>
        </p:blipFill>
        <p:spPr>
          <a:xfrm>
            <a:off x="2255574" y="687363"/>
            <a:ext cx="8643695" cy="6170637"/>
          </a:xfrm>
          <a:prstGeom prst="rect">
            <a:avLst/>
          </a:prstGeom>
          <a:ln>
            <a:solidFill>
              <a:schemeClr val="tx1"/>
            </a:solidFill>
          </a:ln>
        </p:spPr>
      </p:pic>
    </p:spTree>
    <p:extLst>
      <p:ext uri="{BB962C8B-B14F-4D97-AF65-F5344CB8AC3E}">
        <p14:creationId xmlns:p14="http://schemas.microsoft.com/office/powerpoint/2010/main" val="3585664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5360" y="1604798"/>
            <a:ext cx="6336704" cy="4224469"/>
          </a:xfrm>
        </p:spPr>
        <p:txBody>
          <a:bodyPr>
            <a:noAutofit/>
          </a:bodyPr>
          <a:lstStyle/>
          <a:p>
            <a:pPr marL="0" indent="0"/>
            <a:endParaRPr lang="da-DK" sz="2933"/>
          </a:p>
          <a:p>
            <a:pPr marL="0" indent="0"/>
            <a:r>
              <a:rPr lang="da-DK" sz="2933"/>
              <a:t> </a:t>
            </a:r>
            <a:endParaRPr lang="da-DK" sz="2933" dirty="0"/>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3038" y="499533"/>
            <a:ext cx="11425269" cy="529200"/>
          </a:xfrm>
        </p:spPr>
        <p:txBody>
          <a:bodyPr/>
          <a:lstStyle/>
          <a:p>
            <a:r>
              <a:rPr lang="da-DK" sz="3733" dirty="0"/>
              <a:t>Virker måske kompliceret men ret simpelt</a:t>
            </a:r>
          </a:p>
        </p:txBody>
      </p:sp>
      <p:sp>
        <p:nvSpPr>
          <p:cNvPr id="5" name="Pladsholder til indhold 1">
            <a:extLst>
              <a:ext uri="{FF2B5EF4-FFF2-40B4-BE49-F238E27FC236}">
                <a16:creationId xmlns:a16="http://schemas.microsoft.com/office/drawing/2014/main" id="{DE13B58A-7310-4A00-A540-D2084042C958}"/>
              </a:ext>
            </a:extLst>
          </p:cNvPr>
          <p:cNvSpPr txBox="1">
            <a:spLocks/>
          </p:cNvSpPr>
          <p:nvPr/>
        </p:nvSpPr>
        <p:spPr bwMode="auto">
          <a:xfrm>
            <a:off x="333038" y="1124744"/>
            <a:ext cx="11713301"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r>
              <a:rPr lang="da-DK" sz="2933" kern="0" dirty="0">
                <a:latin typeface="Arial"/>
              </a:rPr>
              <a:t>Ændring </a:t>
            </a:r>
            <a:r>
              <a:rPr lang="da-DK" sz="2933" u="sng" kern="0" dirty="0">
                <a:latin typeface="Arial"/>
              </a:rPr>
              <a:t>VED</a:t>
            </a:r>
            <a:r>
              <a:rPr lang="da-DK" sz="2933" kern="0" dirty="0">
                <a:latin typeface="Arial"/>
              </a:rPr>
              <a:t> næste dosisrulle: Læge kan se næste rulles start- og slutdato samt deadline for ændring af rullen i eget lægesystem.</a:t>
            </a:r>
          </a:p>
          <a:p>
            <a:pPr marL="0" indent="0" defTabSz="1219170">
              <a:spcAft>
                <a:spcPts val="1600"/>
              </a:spcAft>
            </a:pPr>
            <a:r>
              <a:rPr lang="da-DK" sz="2933" kern="0" dirty="0">
                <a:latin typeface="Arial"/>
              </a:rPr>
              <a:t>Ændring </a:t>
            </a:r>
            <a:r>
              <a:rPr lang="da-DK" sz="2933" u="sng" kern="0" dirty="0">
                <a:latin typeface="Arial"/>
              </a:rPr>
              <a:t>INDEN</a:t>
            </a:r>
            <a:r>
              <a:rPr lang="da-DK" sz="2933" kern="0" dirty="0">
                <a:latin typeface="Arial"/>
              </a:rPr>
              <a:t> næste rulle:</a:t>
            </a:r>
          </a:p>
          <a:p>
            <a:pPr marL="609585" indent="-609585" defTabSz="1219170">
              <a:spcAft>
                <a:spcPts val="1600"/>
              </a:spcAft>
              <a:buFont typeface="+mj-lt"/>
              <a:buAutoNum type="arabicPeriod"/>
            </a:pPr>
            <a:r>
              <a:rPr lang="da-DK" sz="2933" u="sng" kern="0" dirty="0">
                <a:latin typeface="Arial"/>
              </a:rPr>
              <a:t>Ved tilføjelse:</a:t>
            </a:r>
            <a:r>
              <a:rPr lang="da-DK" sz="2933" kern="0" dirty="0">
                <a:latin typeface="Arial"/>
              </a:rPr>
              <a:t> Første valg = </a:t>
            </a:r>
            <a:r>
              <a:rPr lang="da-DK" sz="2933" u="sng" kern="0" dirty="0">
                <a:latin typeface="Arial"/>
              </a:rPr>
              <a:t>tillægsrulle</a:t>
            </a:r>
            <a:r>
              <a:rPr lang="da-DK" sz="2933" kern="0" dirty="0">
                <a:latin typeface="Arial"/>
              </a:rPr>
              <a:t> (typisk indenfor 24 timer)</a:t>
            </a:r>
          </a:p>
          <a:p>
            <a:pPr marL="609585" indent="-609585" defTabSz="1219170">
              <a:spcAft>
                <a:spcPts val="1600"/>
              </a:spcAft>
              <a:buFont typeface="+mj-lt"/>
              <a:buAutoNum type="arabicPeriod"/>
            </a:pPr>
            <a:r>
              <a:rPr lang="da-DK" sz="2933" u="sng" kern="0" dirty="0">
                <a:latin typeface="Arial"/>
              </a:rPr>
              <a:t>Ved reduktion/</a:t>
            </a:r>
            <a:r>
              <a:rPr lang="da-DK" sz="2933" u="sng" kern="0" dirty="0" err="1">
                <a:latin typeface="Arial"/>
              </a:rPr>
              <a:t>seponering</a:t>
            </a:r>
            <a:r>
              <a:rPr lang="da-DK" sz="2933" kern="0" dirty="0">
                <a:latin typeface="Arial"/>
              </a:rPr>
              <a:t>: Første valg = </a:t>
            </a:r>
            <a:r>
              <a:rPr lang="da-DK" sz="2933" u="sng" kern="0" dirty="0">
                <a:latin typeface="Arial"/>
              </a:rPr>
              <a:t>dosisrulle reduceres</a:t>
            </a:r>
            <a:r>
              <a:rPr lang="da-DK" sz="2933" kern="0" dirty="0">
                <a:latin typeface="Arial"/>
              </a:rPr>
              <a:t> KUN hvis sikker identifikation (ellers akutrulle, der typisk kan komme indenfor 24 timer).</a:t>
            </a:r>
          </a:p>
          <a:p>
            <a:pPr marL="0" indent="0" defTabSz="1219170">
              <a:spcAft>
                <a:spcPts val="800"/>
              </a:spcAft>
            </a:pPr>
            <a:r>
              <a:rPr lang="da-DK" sz="2933" kern="0" dirty="0">
                <a:latin typeface="Arial"/>
              </a:rPr>
              <a:t>Husk: målgruppen er borgere på stabil medicin = sjældne ændringer.</a:t>
            </a:r>
          </a:p>
        </p:txBody>
      </p:sp>
    </p:spTree>
    <p:extLst>
      <p:ext uri="{BB962C8B-B14F-4D97-AF65-F5344CB8AC3E}">
        <p14:creationId xmlns:p14="http://schemas.microsoft.com/office/powerpoint/2010/main" val="2817999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02995F-4EA7-4715-A862-5BC11EE770D1}"/>
              </a:ext>
            </a:extLst>
          </p:cNvPr>
          <p:cNvSpPr>
            <a:spLocks noGrp="1"/>
          </p:cNvSpPr>
          <p:nvPr>
            <p:ph type="title"/>
          </p:nvPr>
        </p:nvSpPr>
        <p:spPr/>
        <p:txBody>
          <a:bodyPr/>
          <a:lstStyle/>
          <a:p>
            <a:r>
              <a:rPr lang="da-DK" sz="3733" dirty="0"/>
              <a:t>13. Sygehusindlæggelse – åh nej eller hvad?</a:t>
            </a:r>
          </a:p>
        </p:txBody>
      </p:sp>
      <p:sp>
        <p:nvSpPr>
          <p:cNvPr id="6" name="Pladsholder til indhold 1">
            <a:extLst>
              <a:ext uri="{FF2B5EF4-FFF2-40B4-BE49-F238E27FC236}">
                <a16:creationId xmlns:a16="http://schemas.microsoft.com/office/drawing/2014/main" id="{0D99B6CC-C87F-444C-9114-D41C3A177BE5}"/>
              </a:ext>
            </a:extLst>
          </p:cNvPr>
          <p:cNvSpPr txBox="1">
            <a:spLocks/>
          </p:cNvSpPr>
          <p:nvPr/>
        </p:nvSpPr>
        <p:spPr bwMode="auto">
          <a:xfrm>
            <a:off x="335360" y="1124744"/>
            <a:ext cx="11617291" cy="5184576"/>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80990" indent="-380990" defTabSz="1219170">
              <a:spcBef>
                <a:spcPts val="0"/>
              </a:spcBef>
              <a:spcAft>
                <a:spcPts val="0"/>
              </a:spcAft>
              <a:buFont typeface="Arial" panose="020B0604020202020204" pitchFamily="34" charset="0"/>
              <a:buChar char="•"/>
            </a:pPr>
            <a:r>
              <a:rPr lang="da-DK" dirty="0">
                <a:latin typeface="Arial"/>
              </a:rPr>
              <a:t>Sygehusretningslinje er opdateret juni 2021 og åbner op for muligheden for at fortsætte dosispakket medicin under indlæggelse og efter et ambulant besøg, hvis ændringer i medicinen kan vente til næste dosispakning </a:t>
            </a:r>
            <a:r>
              <a:rPr lang="da-DK" dirty="0">
                <a:latin typeface="Arial"/>
                <a:sym typeface="Wingdings" panose="05000000000000000000" pitchFamily="2" charset="2"/>
              </a:rPr>
              <a:t></a:t>
            </a:r>
            <a:r>
              <a:rPr lang="da-DK" dirty="0">
                <a:latin typeface="Arial"/>
              </a:rPr>
              <a:t>.</a:t>
            </a:r>
          </a:p>
          <a:p>
            <a:pPr marL="380990" indent="-380990" defTabSz="1219170">
              <a:spcBef>
                <a:spcPts val="0"/>
              </a:spcBef>
              <a:spcAft>
                <a:spcPts val="0"/>
              </a:spcAft>
              <a:buFont typeface="Arial" panose="020B0604020202020204" pitchFamily="34" charset="0"/>
              <a:buChar char="•"/>
            </a:pPr>
            <a:endParaRPr lang="da-DK" dirty="0">
              <a:latin typeface="Arial"/>
            </a:endParaRPr>
          </a:p>
          <a:p>
            <a:pPr marL="380990" indent="-380990" defTabSz="1219170">
              <a:spcBef>
                <a:spcPts val="0"/>
              </a:spcBef>
              <a:spcAft>
                <a:spcPts val="0"/>
              </a:spcAft>
              <a:buFont typeface="Arial" panose="020B0604020202020204" pitchFamily="34" charset="0"/>
              <a:buChar char="•"/>
            </a:pPr>
            <a:r>
              <a:rPr lang="da-DK" dirty="0">
                <a:latin typeface="Arial"/>
              </a:rPr>
              <a:t>Mangler desværre mulighed for bestilling af tillægs- eller akutruller, hvilket gør det unødvendigt dyrt for borgeren </a:t>
            </a:r>
            <a:r>
              <a:rPr lang="da-DK" dirty="0">
                <a:latin typeface="Arial"/>
                <a:sym typeface="Wingdings" panose="05000000000000000000" pitchFamily="2" charset="2"/>
              </a:rPr>
              <a:t>. (</a:t>
            </a:r>
            <a:r>
              <a:rPr lang="da-DK" dirty="0" err="1">
                <a:latin typeface="Arial"/>
                <a:sym typeface="Wingdings" panose="05000000000000000000" pitchFamily="2" charset="2"/>
              </a:rPr>
              <a:t>NordKAP</a:t>
            </a:r>
            <a:r>
              <a:rPr lang="da-DK" dirty="0">
                <a:latin typeface="Arial"/>
                <a:sym typeface="Wingdings" panose="05000000000000000000" pitchFamily="2" charset="2"/>
              </a:rPr>
              <a:t> har møde med Aalborg UH i februar 2022 for at sikre denne justering .)</a:t>
            </a:r>
          </a:p>
          <a:p>
            <a:pPr marL="380990" indent="-380990" defTabSz="1219170">
              <a:spcBef>
                <a:spcPts val="0"/>
              </a:spcBef>
              <a:spcAft>
                <a:spcPts val="0"/>
              </a:spcAft>
              <a:buFont typeface="Arial" panose="020B0604020202020204" pitchFamily="34" charset="0"/>
              <a:buChar char="•"/>
            </a:pPr>
            <a:endParaRPr lang="da-DK" dirty="0">
              <a:latin typeface="Arial"/>
              <a:sym typeface="Wingdings" panose="05000000000000000000" pitchFamily="2" charset="2"/>
            </a:endParaRPr>
          </a:p>
          <a:p>
            <a:pPr marL="380990" indent="-380990" defTabSz="1219170">
              <a:spcBef>
                <a:spcPts val="0"/>
              </a:spcBef>
              <a:spcAft>
                <a:spcPts val="0"/>
              </a:spcAft>
              <a:buFont typeface="Arial" panose="020B0604020202020204" pitchFamily="34" charset="0"/>
              <a:buChar char="•"/>
            </a:pPr>
            <a:r>
              <a:rPr lang="da-DK" dirty="0">
                <a:latin typeface="Arial"/>
                <a:sym typeface="Wingdings" panose="05000000000000000000" pitchFamily="2" charset="2"/>
              </a:rPr>
              <a:t>Konsekvens på kort sigt: Patienter med </a:t>
            </a:r>
            <a:r>
              <a:rPr lang="da-DK" u="sng" dirty="0">
                <a:latin typeface="Arial"/>
                <a:sym typeface="Wingdings" panose="05000000000000000000" pitchFamily="2" charset="2"/>
              </a:rPr>
              <a:t>forventning om nært forestående sygehusindlæggelse</a:t>
            </a:r>
            <a:r>
              <a:rPr lang="da-DK" dirty="0">
                <a:latin typeface="Arial"/>
                <a:sym typeface="Wingdings" panose="05000000000000000000" pitchFamily="2" charset="2"/>
              </a:rPr>
              <a:t> er ikke egnede til dosispakket medicin.</a:t>
            </a:r>
          </a:p>
          <a:p>
            <a:pPr marL="380990" indent="-380990" defTabSz="1219170">
              <a:spcBef>
                <a:spcPts val="0"/>
              </a:spcBef>
              <a:spcAft>
                <a:spcPts val="0"/>
              </a:spcAft>
              <a:buFont typeface="Arial" panose="020B0604020202020204" pitchFamily="34" charset="0"/>
              <a:buChar char="•"/>
            </a:pPr>
            <a:endParaRPr lang="da-DK" dirty="0">
              <a:latin typeface="Arial"/>
              <a:sym typeface="Wingdings" panose="05000000000000000000" pitchFamily="2" charset="2"/>
            </a:endParaRPr>
          </a:p>
          <a:p>
            <a:pPr marL="380990" indent="-380990" defTabSz="1219170">
              <a:spcBef>
                <a:spcPts val="0"/>
              </a:spcBef>
              <a:spcAft>
                <a:spcPts val="0"/>
              </a:spcAft>
              <a:buFont typeface="Arial" panose="020B0604020202020204" pitchFamily="34" charset="0"/>
              <a:buChar char="•"/>
            </a:pPr>
            <a:r>
              <a:rPr lang="da-DK" dirty="0">
                <a:latin typeface="Arial"/>
                <a:sym typeface="Wingdings" panose="05000000000000000000" pitchFamily="2" charset="2"/>
              </a:rPr>
              <a:t>Efter opdatering: ”Forventning om nært forestående sygehusindlæggelse” ikke diskvalificerende.</a:t>
            </a:r>
            <a:endParaRPr lang="da-DK" dirty="0">
              <a:latin typeface="Arial"/>
            </a:endParaRPr>
          </a:p>
        </p:txBody>
      </p:sp>
    </p:spTree>
    <p:extLst>
      <p:ext uri="{BB962C8B-B14F-4D97-AF65-F5344CB8AC3E}">
        <p14:creationId xmlns:p14="http://schemas.microsoft.com/office/powerpoint/2010/main" val="21326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263364" y="452669"/>
            <a:ext cx="11425269" cy="1152128"/>
          </a:xfrm>
        </p:spPr>
        <p:txBody>
          <a:bodyPr/>
          <a:lstStyle/>
          <a:p>
            <a:pPr algn="ctr"/>
            <a:r>
              <a:rPr lang="da-DK" sz="3733" dirty="0"/>
              <a:t>Dosispakket medicin</a:t>
            </a:r>
            <a:br>
              <a:rPr lang="da-DK" sz="3733" dirty="0"/>
            </a:br>
            <a:r>
              <a:rPr lang="da-DK" sz="3733" dirty="0"/>
              <a:t>Økonomi- og ressourceovervejelser</a:t>
            </a:r>
          </a:p>
        </p:txBody>
      </p:sp>
      <p:sp>
        <p:nvSpPr>
          <p:cNvPr id="8" name="Pladsholder til indhold 1">
            <a:extLst>
              <a:ext uri="{FF2B5EF4-FFF2-40B4-BE49-F238E27FC236}">
                <a16:creationId xmlns:a16="http://schemas.microsoft.com/office/drawing/2014/main" id="{5CEC32B1-9808-42E3-8C62-C57CE3A3206B}"/>
              </a:ext>
            </a:extLst>
          </p:cNvPr>
          <p:cNvSpPr txBox="1">
            <a:spLocks/>
          </p:cNvSpPr>
          <p:nvPr/>
        </p:nvSpPr>
        <p:spPr bwMode="auto">
          <a:xfrm>
            <a:off x="503367" y="1892829"/>
            <a:ext cx="11233248" cy="4128459"/>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685783" indent="-685783" defTabSz="1219170">
              <a:spcAft>
                <a:spcPts val="800"/>
              </a:spcAft>
              <a:buFont typeface="+mj-lt"/>
              <a:buAutoNum type="arabicPeriod"/>
            </a:pPr>
            <a:endParaRPr lang="da-DK" sz="2000" dirty="0">
              <a:latin typeface="Arial"/>
            </a:endParaRPr>
          </a:p>
        </p:txBody>
      </p:sp>
      <p:pic>
        <p:nvPicPr>
          <p:cNvPr id="6" name="Picture 2" descr="Dosispakket medicin">
            <a:extLst>
              <a:ext uri="{FF2B5EF4-FFF2-40B4-BE49-F238E27FC236}">
                <a16:creationId xmlns:a16="http://schemas.microsoft.com/office/drawing/2014/main" id="{45B2CBD6-8913-4C48-A156-F13F4F33B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245" y="2180861"/>
            <a:ext cx="4464496" cy="23042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59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5360" y="1028733"/>
            <a:ext cx="11137237" cy="4992555"/>
          </a:xfrm>
        </p:spPr>
        <p:txBody>
          <a:bodyPr>
            <a:noAutofit/>
          </a:bodyPr>
          <a:lstStyle/>
          <a:p>
            <a:pPr marL="0" indent="0"/>
            <a:r>
              <a:rPr lang="da-DK" sz="2200" dirty="0"/>
              <a:t>Ved manuel dispensering anvendes i gennemsnit ca. 30 minutter pr. 14. dag eller 13 timer/år/borger (beregnet) + kørsel.</a:t>
            </a:r>
          </a:p>
          <a:p>
            <a:pPr marL="0" indent="0"/>
            <a:r>
              <a:rPr lang="da-DK" sz="2200" dirty="0"/>
              <a:t>Ved dosispakket medicin anvendes hver 14. dag ca. 5 minutter (anslået). Typisk arbejdsgang hver 14. dag for dem, der ikke bliver selvhjulpne: </a:t>
            </a:r>
          </a:p>
          <a:p>
            <a:pPr>
              <a:spcBef>
                <a:spcPts val="0"/>
              </a:spcBef>
              <a:spcAft>
                <a:spcPts val="0"/>
              </a:spcAft>
              <a:buFont typeface="+mj-lt"/>
              <a:buAutoNum type="arabicPeriod"/>
            </a:pPr>
            <a:r>
              <a:rPr lang="da-DK" sz="2200" dirty="0"/>
              <a:t>Kontrollere at der er korrekt navn og CPR-nummer på dosisposerne</a:t>
            </a:r>
          </a:p>
          <a:p>
            <a:pPr>
              <a:spcBef>
                <a:spcPts val="0"/>
              </a:spcBef>
              <a:spcAft>
                <a:spcPts val="0"/>
              </a:spcAft>
              <a:buFont typeface="+mj-lt"/>
              <a:buAutoNum type="arabicPeriod"/>
            </a:pPr>
            <a:r>
              <a:rPr lang="da-DK" sz="2200" dirty="0"/>
              <a:t>Kontrollere effektueringerne på "Dosisdispenseringskortet" på FMK, ved at sammenholde oplysningerne på en enkelt dosispose med oplysningerne på dosisdispenseringskortet.</a:t>
            </a:r>
          </a:p>
          <a:p>
            <a:pPr>
              <a:spcBef>
                <a:spcPts val="0"/>
              </a:spcBef>
              <a:spcAft>
                <a:spcPts val="0"/>
              </a:spcAft>
              <a:buFont typeface="+mj-lt"/>
              <a:buAutoNum type="arabicPeriod"/>
            </a:pPr>
            <a:r>
              <a:rPr lang="da-DK" sz="2200" dirty="0"/>
              <a:t>Kontrollere at antallet af tabletter i dosisposerne til fx. det første døgn, er det samme som antallet på kortet "Fast administration” </a:t>
            </a:r>
          </a:p>
          <a:p>
            <a:pPr marL="0" indent="0">
              <a:spcBef>
                <a:spcPts val="0"/>
              </a:spcBef>
              <a:spcAft>
                <a:spcPts val="0"/>
              </a:spcAft>
            </a:pPr>
            <a:endParaRPr lang="da-DK" sz="2200" i="1" dirty="0"/>
          </a:p>
          <a:p>
            <a:pPr marL="0" indent="0">
              <a:spcBef>
                <a:spcPts val="0"/>
              </a:spcBef>
              <a:spcAft>
                <a:spcPts val="0"/>
              </a:spcAft>
            </a:pPr>
            <a:r>
              <a:rPr lang="da-DK" sz="2200" i="1" dirty="0"/>
              <a:t>(forkortet version)</a:t>
            </a: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Økonomi: Tidsbesparelse?</a:t>
            </a:r>
          </a:p>
        </p:txBody>
      </p:sp>
    </p:spTree>
    <p:extLst>
      <p:ext uri="{BB962C8B-B14F-4D97-AF65-F5344CB8AC3E}">
        <p14:creationId xmlns:p14="http://schemas.microsoft.com/office/powerpoint/2010/main" val="4251218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F6391A2-2BA0-4979-BE71-CB1E68831C20}"/>
              </a:ext>
            </a:extLst>
          </p:cNvPr>
          <p:cNvSpPr>
            <a:spLocks noGrp="1"/>
          </p:cNvSpPr>
          <p:nvPr>
            <p:ph idx="1"/>
          </p:nvPr>
        </p:nvSpPr>
        <p:spPr>
          <a:xfrm>
            <a:off x="335360" y="1028733"/>
            <a:ext cx="11233248" cy="4896544"/>
          </a:xfrm>
        </p:spPr>
        <p:txBody>
          <a:bodyPr>
            <a:noAutofit/>
          </a:bodyPr>
          <a:lstStyle/>
          <a:p>
            <a:pPr marL="0" indent="0"/>
            <a:r>
              <a:rPr lang="da-DK" sz="2133" dirty="0"/>
              <a:t>Selvfølgelig en forståelse for at flytte ressourcer rundt i en organisation, men erfaringen er at en ”oplevet budgetbesparelse” – selv en lille en - vil have en negativ indflydelse på muligheden for udbredelsen af dosispakket medicin og dermed have negativ effekt for tidsbesparelsen:</a:t>
            </a:r>
          </a:p>
          <a:p>
            <a:pPr marL="609585" indent="-609585">
              <a:buFont typeface="+mj-lt"/>
              <a:buAutoNum type="arabicPeriod"/>
            </a:pPr>
            <a:r>
              <a:rPr lang="da-DK" sz="2133" dirty="0"/>
              <a:t>Almen praksis: Risiko for at miste opbakningen hvis almen praksis oplever det som en spareøvelse. Almen praksis skal godkende alle anmodninger – så kritisk for succes.</a:t>
            </a:r>
          </a:p>
          <a:p>
            <a:pPr marL="609585" indent="-609585">
              <a:buFont typeface="+mj-lt"/>
              <a:buAutoNum type="arabicPeriod"/>
            </a:pPr>
            <a:r>
              <a:rPr lang="da-DK" sz="2133" dirty="0"/>
              <a:t>Kommunalt personale: Virker demotiverende hvis udbredelsen af dosispakket medicin sker som led i en budgetreduktion og motiverende hvis de kan beholde tiden selv. Kommunalt personale skal identificere egnede borgere – så kritisk for succes.</a:t>
            </a:r>
          </a:p>
          <a:p>
            <a:pPr marL="609585" indent="-609585">
              <a:buFont typeface="+mj-lt"/>
              <a:buAutoNum type="arabicPeriod"/>
            </a:pPr>
            <a:r>
              <a:rPr lang="da-DK" sz="2133" u="sng" dirty="0"/>
              <a:t>Konteksten anbefales at være, at vi mangler tid/hænder </a:t>
            </a:r>
            <a:r>
              <a:rPr lang="da-DK" sz="2133" dirty="0"/>
              <a:t>- ikke at vi skal spare penge!</a:t>
            </a: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Økonomi: budgetbesparelse – god ide?</a:t>
            </a:r>
          </a:p>
        </p:txBody>
      </p:sp>
    </p:spTree>
    <p:extLst>
      <p:ext uri="{BB962C8B-B14F-4D97-AF65-F5344CB8AC3E}">
        <p14:creationId xmlns:p14="http://schemas.microsoft.com/office/powerpoint/2010/main" val="1493384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263364" y="860144"/>
            <a:ext cx="11425269" cy="529200"/>
          </a:xfrm>
        </p:spPr>
        <p:txBody>
          <a:bodyPr/>
          <a:lstStyle/>
          <a:p>
            <a:pPr algn="ctr"/>
            <a:r>
              <a:rPr lang="da-DK" sz="3733" dirty="0"/>
              <a:t>Dosispakket medicin</a:t>
            </a:r>
            <a:br>
              <a:rPr lang="da-DK" sz="3733" dirty="0"/>
            </a:br>
            <a:r>
              <a:rPr lang="da-DK" sz="3733" dirty="0"/>
              <a:t>Erfaringer med implementering</a:t>
            </a:r>
          </a:p>
        </p:txBody>
      </p:sp>
      <p:sp>
        <p:nvSpPr>
          <p:cNvPr id="8" name="Pladsholder til indhold 1">
            <a:extLst>
              <a:ext uri="{FF2B5EF4-FFF2-40B4-BE49-F238E27FC236}">
                <a16:creationId xmlns:a16="http://schemas.microsoft.com/office/drawing/2014/main" id="{5CEC32B1-9808-42E3-8C62-C57CE3A3206B}"/>
              </a:ext>
            </a:extLst>
          </p:cNvPr>
          <p:cNvSpPr txBox="1">
            <a:spLocks/>
          </p:cNvSpPr>
          <p:nvPr/>
        </p:nvSpPr>
        <p:spPr bwMode="auto">
          <a:xfrm>
            <a:off x="503367" y="1124744"/>
            <a:ext cx="11233248"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685783" indent="-685783" defTabSz="1219170">
              <a:spcAft>
                <a:spcPts val="800"/>
              </a:spcAft>
              <a:buFont typeface="+mj-lt"/>
              <a:buAutoNum type="arabicPeriod"/>
            </a:pPr>
            <a:endParaRPr lang="da-DK" sz="2000" dirty="0">
              <a:latin typeface="Arial"/>
            </a:endParaRPr>
          </a:p>
        </p:txBody>
      </p:sp>
      <p:pic>
        <p:nvPicPr>
          <p:cNvPr id="6" name="Picture 2" descr="Dosispakket medicin">
            <a:extLst>
              <a:ext uri="{FF2B5EF4-FFF2-40B4-BE49-F238E27FC236}">
                <a16:creationId xmlns:a16="http://schemas.microsoft.com/office/drawing/2014/main" id="{45B2CBD6-8913-4C48-A156-F13F4F33B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245" y="2180861"/>
            <a:ext cx="4464496" cy="23042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50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C7E8067-4B52-49D0-BC31-AA278219EDC7}"/>
              </a:ext>
            </a:extLst>
          </p:cNvPr>
          <p:cNvSpPr>
            <a:spLocks noGrp="1"/>
          </p:cNvSpPr>
          <p:nvPr>
            <p:ph type="title"/>
          </p:nvPr>
        </p:nvSpPr>
        <p:spPr>
          <a:xfrm>
            <a:off x="786019" y="951231"/>
            <a:ext cx="11040000" cy="600000"/>
          </a:xfrm>
        </p:spPr>
        <p:txBody>
          <a:bodyPr/>
          <a:lstStyle/>
          <a:p>
            <a:r>
              <a:rPr lang="da-DK" dirty="0">
                <a:solidFill>
                  <a:schemeClr val="accent1"/>
                </a:solidFill>
              </a:rPr>
              <a:t>MedCom – </a:t>
            </a:r>
            <a:r>
              <a:rPr lang="da-DK" dirty="0">
                <a:solidFill>
                  <a:srgbClr val="173754"/>
                </a:solidFill>
              </a:rPr>
              <a:t>kort fortalt</a:t>
            </a:r>
            <a:br>
              <a:rPr lang="da-DK" dirty="0">
                <a:solidFill>
                  <a:schemeClr val="accent1">
                    <a:lumMod val="50000"/>
                  </a:schemeClr>
                </a:solidFill>
              </a:rPr>
            </a:br>
            <a:endParaRPr lang="da-DK" dirty="0"/>
          </a:p>
        </p:txBody>
      </p:sp>
      <p:sp>
        <p:nvSpPr>
          <p:cNvPr id="4" name="Pladsholder til dato 3">
            <a:extLst>
              <a:ext uri="{FF2B5EF4-FFF2-40B4-BE49-F238E27FC236}">
                <a16:creationId xmlns:a16="http://schemas.microsoft.com/office/drawing/2014/main" id="{DBC7739C-BCA3-40FC-BD94-48C76E987AF7}"/>
              </a:ext>
            </a:extLst>
          </p:cNvPr>
          <p:cNvSpPr>
            <a:spLocks noGrp="1"/>
          </p:cNvSpPr>
          <p:nvPr>
            <p:ph type="dt" sz="half" idx="2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B41BCF3-F6D0-4E2B-AA4D-AB675533A2D2}" type="datetime1">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13-02-2023</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6" name="Pladsholder til slidenummer 5">
            <a:extLst>
              <a:ext uri="{FF2B5EF4-FFF2-40B4-BE49-F238E27FC236}">
                <a16:creationId xmlns:a16="http://schemas.microsoft.com/office/drawing/2014/main" id="{584FE4D0-0655-40E7-A8C8-F84B90590DEB}"/>
              </a:ext>
            </a:extLst>
          </p:cNvPr>
          <p:cNvSpPr>
            <a:spLocks noGrp="1"/>
          </p:cNvSpPr>
          <p:nvPr>
            <p:ph type="sldNum" sz="quarter" idx="23"/>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1739DD0-F806-4874-9AB9-E8A8D4F05468}" type="slidenum">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8" name="Tekstfelt 7">
            <a:extLst>
              <a:ext uri="{FF2B5EF4-FFF2-40B4-BE49-F238E27FC236}">
                <a16:creationId xmlns:a16="http://schemas.microsoft.com/office/drawing/2014/main" id="{CB74075C-35B6-4801-8ED4-5AA0CE43FEEA}"/>
              </a:ext>
            </a:extLst>
          </p:cNvPr>
          <p:cNvSpPr txBox="1"/>
          <p:nvPr/>
        </p:nvSpPr>
        <p:spPr>
          <a:xfrm>
            <a:off x="671999" y="1819119"/>
            <a:ext cx="11039999" cy="415498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C415C">
                    <a:lumMod val="50000"/>
                  </a:srgbClr>
                </a:solidFill>
                <a:effectLst/>
                <a:uLnTx/>
                <a:uFillTx/>
                <a:latin typeface="Calibri"/>
                <a:ea typeface="+mn-ea"/>
                <a:cs typeface="+mn-cs"/>
              </a:rPr>
              <a:t>MedC</a:t>
            </a:r>
            <a:r>
              <a:rPr kumimoji="0" lang="da-DK" sz="2400" b="0" i="0" u="none" strike="noStrike" kern="1200" cap="none" spc="0" normalizeH="0" baseline="0" noProof="0" dirty="0">
                <a:ln>
                  <a:noFill/>
                </a:ln>
                <a:solidFill>
                  <a:srgbClr val="00B050"/>
                </a:solidFill>
                <a:effectLst/>
                <a:uLnTx/>
                <a:uFillTx/>
                <a:latin typeface="Calibri"/>
                <a:ea typeface="+mn-ea"/>
                <a:cs typeface="+mn-cs"/>
              </a:rPr>
              <a:t>o</a:t>
            </a:r>
            <a:r>
              <a:rPr kumimoji="0" lang="da-DK" sz="2400" b="0" i="0" u="none" strike="noStrike" kern="1200" cap="none" spc="0" normalizeH="0" baseline="0" noProof="0" dirty="0">
                <a:ln>
                  <a:noFill/>
                </a:ln>
                <a:solidFill>
                  <a:srgbClr val="2C415C">
                    <a:lumMod val="50000"/>
                  </a:srgbClr>
                </a:solidFill>
                <a:effectLst/>
                <a:uLnTx/>
                <a:uFillTx/>
                <a:latin typeface="Calibri"/>
                <a:ea typeface="+mn-ea"/>
                <a:cs typeface="+mn-cs"/>
              </a:rPr>
              <a:t>m blev etableret i </a:t>
            </a:r>
            <a:r>
              <a:rPr kumimoji="0" lang="da-DK" sz="2400" b="1" i="0" u="none" strike="noStrike" kern="1200" cap="none" spc="0" normalizeH="0" baseline="0" noProof="0" dirty="0">
                <a:ln>
                  <a:noFill/>
                </a:ln>
                <a:solidFill>
                  <a:srgbClr val="00B0F0"/>
                </a:solidFill>
                <a:effectLst/>
                <a:uLnTx/>
                <a:uFillTx/>
                <a:latin typeface="Calibri"/>
                <a:ea typeface="+mn-ea"/>
                <a:cs typeface="+mn-cs"/>
              </a:rPr>
              <a:t>1994</a:t>
            </a:r>
            <a:r>
              <a:rPr kumimoji="0" lang="da-DK" sz="2400" b="0" i="0" u="none" strike="noStrike" kern="1200" cap="none" spc="0" normalizeH="0" baseline="0" noProof="0" dirty="0">
                <a:ln>
                  <a:noFill/>
                </a:ln>
                <a:solidFill>
                  <a:srgbClr val="00B0F0"/>
                </a:solidFill>
                <a:effectLst/>
                <a:uLnTx/>
                <a:uFillTx/>
                <a:latin typeface="Calibri"/>
                <a:ea typeface="+mn-ea"/>
                <a:cs typeface="+mn-cs"/>
              </a:rPr>
              <a:t> </a:t>
            </a:r>
            <a:r>
              <a:rPr kumimoji="0" lang="da-DK" sz="2400" b="0" i="0" u="none" strike="noStrike" kern="1200" cap="none" spc="0" normalizeH="0" baseline="0" noProof="0" dirty="0">
                <a:ln>
                  <a:noFill/>
                </a:ln>
                <a:solidFill>
                  <a:srgbClr val="2C415C">
                    <a:lumMod val="50000"/>
                  </a:srgbClr>
                </a:solidFill>
                <a:effectLst/>
                <a:uLnTx/>
                <a:uFillTx/>
                <a:latin typeface="Calibri"/>
                <a:ea typeface="+mn-ea"/>
                <a:cs typeface="+mn-cs"/>
              </a:rPr>
              <a:t>som en offentligt finansieret, </a:t>
            </a:r>
            <a:r>
              <a:rPr kumimoji="0" lang="da-DK" sz="2400" b="1" i="0" u="none" strike="noStrike" kern="1200" cap="none" spc="0" normalizeH="0" baseline="0" noProof="0" dirty="0">
                <a:ln>
                  <a:noFill/>
                </a:ln>
                <a:solidFill>
                  <a:srgbClr val="00B0F0"/>
                </a:solidFill>
                <a:effectLst/>
                <a:uLnTx/>
                <a:uFillTx/>
                <a:latin typeface="Calibri"/>
                <a:ea typeface="+mn-ea"/>
                <a:cs typeface="+mn-cs"/>
              </a:rPr>
              <a:t>non-profit </a:t>
            </a:r>
            <a:r>
              <a:rPr kumimoji="0" lang="da-DK" sz="2400" b="0" i="0" u="none" strike="noStrike" kern="1200" cap="none" spc="0" normalizeH="0" baseline="0" noProof="0" dirty="0">
                <a:ln>
                  <a:noFill/>
                </a:ln>
                <a:solidFill>
                  <a:srgbClr val="2C415C">
                    <a:lumMod val="50000"/>
                  </a:srgbClr>
                </a:solidFill>
                <a:effectLst/>
                <a:uLnTx/>
                <a:uFillTx/>
                <a:latin typeface="Calibri"/>
                <a:ea typeface="+mn-ea"/>
                <a:cs typeface="+mn-cs"/>
              </a:rPr>
              <a:t>organisation. MedC</a:t>
            </a:r>
            <a:r>
              <a:rPr kumimoji="0" lang="da-DK" sz="2400" b="0" i="0" u="none" strike="noStrike" kern="1200" cap="none" spc="0" normalizeH="0" baseline="0" noProof="0" dirty="0">
                <a:ln>
                  <a:noFill/>
                </a:ln>
                <a:solidFill>
                  <a:srgbClr val="00B050"/>
                </a:solidFill>
                <a:effectLst/>
                <a:uLnTx/>
                <a:uFillTx/>
                <a:latin typeface="Calibri"/>
                <a:ea typeface="+mn-ea"/>
                <a:cs typeface="+mn-cs"/>
              </a:rPr>
              <a:t>o</a:t>
            </a:r>
            <a:r>
              <a:rPr kumimoji="0" lang="da-DK" sz="2400" b="0" i="0" u="none" strike="noStrike" kern="1200" cap="none" spc="0" normalizeH="0" baseline="0" noProof="0" dirty="0">
                <a:ln>
                  <a:noFill/>
                </a:ln>
                <a:solidFill>
                  <a:srgbClr val="2C415C">
                    <a:lumMod val="50000"/>
                  </a:srgbClr>
                </a:solidFill>
                <a:effectLst/>
                <a:uLnTx/>
                <a:uFillTx/>
                <a:latin typeface="Calibri"/>
                <a:ea typeface="+mn-ea"/>
                <a:cs typeface="+mn-cs"/>
              </a:rPr>
              <a:t>m faciliterer </a:t>
            </a:r>
            <a:r>
              <a:rPr kumimoji="0" lang="da-DK" sz="2400" b="1" i="0" u="none" strike="noStrike" kern="1200" cap="none" spc="0" normalizeH="0" baseline="0" noProof="0" dirty="0">
                <a:ln>
                  <a:noFill/>
                </a:ln>
                <a:solidFill>
                  <a:srgbClr val="00B0F0"/>
                </a:solidFill>
                <a:effectLst/>
                <a:uLnTx/>
                <a:uFillTx/>
                <a:latin typeface="Calibri"/>
                <a:ea typeface="+mn-ea"/>
                <a:cs typeface="+mn-cs"/>
              </a:rPr>
              <a:t>samarbejde</a:t>
            </a:r>
            <a:r>
              <a:rPr kumimoji="0" lang="da-DK" sz="2400" b="0" i="0" u="none" strike="noStrike" kern="1200" cap="none" spc="0" normalizeH="0" baseline="0" noProof="0" dirty="0">
                <a:ln>
                  <a:noFill/>
                </a:ln>
                <a:solidFill>
                  <a:srgbClr val="2C415C">
                    <a:lumMod val="50000"/>
                  </a:srgbClr>
                </a:solidFill>
                <a:effectLst/>
                <a:uLnTx/>
                <a:uFillTx/>
                <a:latin typeface="Calibri"/>
                <a:ea typeface="+mn-ea"/>
                <a:cs typeface="+mn-cs"/>
              </a:rPr>
              <a:t> mellem myndigheder, organisationer og private firmaer med tilknytning til den danske sundhedssektor.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2C415C">
                  <a:lumMod val="50000"/>
                </a:srgbClr>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MedC</a:t>
            </a:r>
            <a:r>
              <a:rPr kumimoji="0" lang="da-DK" sz="2400" b="0" i="0" u="none" strike="noStrike" kern="1200" cap="none" spc="0" normalizeH="0" baseline="0" noProof="0" dirty="0">
                <a:ln>
                  <a:noFill/>
                </a:ln>
                <a:solidFill>
                  <a:srgbClr val="00B050"/>
                </a:solidFill>
                <a:effectLst/>
                <a:uLnTx/>
                <a:uFillTx/>
                <a:latin typeface="Helvetica" panose="020B0604020202020204" pitchFamily="34" charset="0"/>
                <a:ea typeface="+mn-ea"/>
                <a:cs typeface="Helvetica" panose="020B0604020202020204" pitchFamily="34" charset="0"/>
              </a:rPr>
              <a:t>o</a:t>
            </a:r>
            <a:r>
              <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m </a:t>
            </a:r>
            <a:r>
              <a:rPr kumimoji="0" lang="da-DK" sz="2400" b="1" i="0" u="none" strike="noStrike" kern="1200" cap="none" spc="0" normalizeH="0" baseline="0" noProof="0" dirty="0">
                <a:ln>
                  <a:noFill/>
                </a:ln>
                <a:solidFill>
                  <a:srgbClr val="00B0F0"/>
                </a:solidFill>
                <a:effectLst/>
                <a:uLnTx/>
                <a:uFillTx/>
                <a:latin typeface="Helvetica" panose="020B0604020202020204" pitchFamily="34" charset="0"/>
                <a:ea typeface="+mn-ea"/>
                <a:cs typeface="Helvetica" panose="020B0604020202020204" pitchFamily="34" charset="0"/>
              </a:rPr>
              <a:t>finansieres og ejes </a:t>
            </a:r>
            <a:r>
              <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i forening af:</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Sundhedsministeriet (SUM)</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Danske Regioner (DR)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Kommunernes Landsforening (KL)</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err="1">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MedC</a:t>
            </a:r>
            <a:r>
              <a:rPr kumimoji="0" lang="da-DK" sz="2400" b="0" i="0" u="none" strike="noStrike" kern="1200" cap="none" spc="0" normalizeH="0" baseline="0" noProof="0" dirty="0" err="1">
                <a:ln>
                  <a:noFill/>
                </a:ln>
                <a:solidFill>
                  <a:srgbClr val="00B050"/>
                </a:solidFill>
                <a:effectLst/>
                <a:uLnTx/>
                <a:uFillTx/>
                <a:latin typeface="Helvetica" panose="020B0604020202020204" pitchFamily="34" charset="0"/>
                <a:ea typeface="+mn-ea"/>
                <a:cs typeface="Helvetica" panose="020B0604020202020204" pitchFamily="34" charset="0"/>
              </a:rPr>
              <a:t>o</a:t>
            </a:r>
            <a:r>
              <a:rPr kumimoji="0" lang="da-DK" sz="2400" b="0" i="0" u="none" strike="noStrike" kern="1200" cap="none" spc="0" normalizeH="0" baseline="0" noProof="0" dirty="0" err="1">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ms</a:t>
            </a:r>
            <a:r>
              <a:rPr kumimoji="0" lang="da-DK" sz="2400" b="0" i="0" u="none" strike="noStrike" kern="1200" cap="none" spc="0" normalizeH="0" baseline="0" noProof="0" dirty="0">
                <a:ln>
                  <a:noFill/>
                </a:ln>
                <a:solidFill>
                  <a:srgbClr val="2C415C">
                    <a:lumMod val="50000"/>
                  </a:srgbClr>
                </a:solidFill>
                <a:effectLst/>
                <a:uLnTx/>
                <a:uFillTx/>
                <a:latin typeface="Helvetica" panose="020B0604020202020204" pitchFamily="34" charset="0"/>
                <a:ea typeface="+mn-ea"/>
                <a:cs typeface="Helvetica" panose="020B0604020202020204" pitchFamily="34" charset="0"/>
              </a:rPr>
              <a:t> kommuneteam udfører implementeringsopgaver for KL og bistår kommunerne med sparring i projektperioder på 2-4 år</a:t>
            </a:r>
          </a:p>
        </p:txBody>
      </p:sp>
      <p:sp>
        <p:nvSpPr>
          <p:cNvPr id="10" name="Rektangel: afrundede hjørner 9">
            <a:extLst>
              <a:ext uri="{FF2B5EF4-FFF2-40B4-BE49-F238E27FC236}">
                <a16:creationId xmlns:a16="http://schemas.microsoft.com/office/drawing/2014/main" id="{E856D0B1-CA09-4ECF-A2CD-52A57A48A6E0}"/>
              </a:ext>
            </a:extLst>
          </p:cNvPr>
          <p:cNvSpPr/>
          <p:nvPr/>
        </p:nvSpPr>
        <p:spPr>
          <a:xfrm>
            <a:off x="6336532" y="3815487"/>
            <a:ext cx="4697667" cy="1026228"/>
          </a:xfrm>
          <a:prstGeom prst="roundRect">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kstfelt 10">
            <a:extLst>
              <a:ext uri="{FF2B5EF4-FFF2-40B4-BE49-F238E27FC236}">
                <a16:creationId xmlns:a16="http://schemas.microsoft.com/office/drawing/2014/main" id="{013004C5-F209-452E-A3EB-56890EC02C10}"/>
              </a:ext>
            </a:extLst>
          </p:cNvPr>
          <p:cNvSpPr txBox="1"/>
          <p:nvPr/>
        </p:nvSpPr>
        <p:spPr>
          <a:xfrm>
            <a:off x="6717543" y="3889629"/>
            <a:ext cx="4016325" cy="892360"/>
          </a:xfrm>
          <a:prstGeom prst="rect">
            <a:avLst/>
          </a:prstGeom>
          <a:solidFill>
            <a:srgbClr val="336699"/>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733"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SUM, DR og KL udgør </a:t>
            </a:r>
            <a:r>
              <a:rPr kumimoji="0" lang="da-DK" sz="1733"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MedComs</a:t>
            </a:r>
            <a:r>
              <a:rPr kumimoji="0" lang="da-DK" sz="1733"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styregruppe med PLO og Sundhed.dk som observatører</a:t>
            </a:r>
            <a:endParaRPr kumimoji="0" lang="da-DK" sz="1733"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55288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Erfaring med intern kommunal tværgående ledelsesgruppe til sikring af udbredelse</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92356" y="1508787"/>
            <a:ext cx="11137237" cy="474164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r>
              <a:rPr lang="da-DK" sz="2133" kern="0" dirty="0">
                <a:latin typeface="Arial"/>
              </a:rPr>
              <a:t>2. halvår 2020 nedsætter vi af intern styregruppe til udbredelse af dosispakket medicin til supplering af den tværsektorielle gruppe.</a:t>
            </a:r>
          </a:p>
          <a:p>
            <a:pPr marL="0" indent="0" defTabSz="1219170">
              <a:spcAft>
                <a:spcPts val="1600"/>
              </a:spcAft>
            </a:pPr>
            <a:r>
              <a:rPr lang="da-DK" sz="2133" kern="0" dirty="0">
                <a:latin typeface="Arial"/>
              </a:rPr>
              <a:t>Ledelsesrepræsentanter og understøttende udviklingskonsulenter fra:</a:t>
            </a:r>
          </a:p>
          <a:p>
            <a:pPr marL="914377" lvl="1" indent="-380990" defTabSz="1219170"/>
            <a:r>
              <a:rPr lang="da-DK" sz="2133" kern="0" dirty="0">
                <a:latin typeface="Arial"/>
              </a:rPr>
              <a:t>Sygeplejen</a:t>
            </a:r>
          </a:p>
          <a:p>
            <a:pPr marL="914377" lvl="1" indent="-380990" defTabSz="1219170"/>
            <a:r>
              <a:rPr lang="da-DK" sz="2133" kern="0" dirty="0">
                <a:latin typeface="Arial"/>
              </a:rPr>
              <a:t>Hjemmeplejen</a:t>
            </a:r>
          </a:p>
          <a:p>
            <a:pPr marL="914377" lvl="1" indent="-380990" defTabSz="1219170"/>
            <a:r>
              <a:rPr lang="da-DK" sz="2133" kern="0" dirty="0">
                <a:latin typeface="Arial"/>
              </a:rPr>
              <a:t>Plejeboligområdet</a:t>
            </a:r>
          </a:p>
          <a:p>
            <a:pPr marL="914377" lvl="1" indent="-380990" defTabSz="1219170"/>
            <a:r>
              <a:rPr lang="da-DK" sz="2133" kern="0" dirty="0">
                <a:latin typeface="Arial"/>
              </a:rPr>
              <a:t>Handicap</a:t>
            </a:r>
          </a:p>
          <a:p>
            <a:pPr marL="914377" lvl="1" indent="-380990" defTabSz="1219170"/>
            <a:endParaRPr lang="da-DK" sz="2133" kern="0" dirty="0">
              <a:latin typeface="Arial"/>
            </a:endParaRPr>
          </a:p>
          <a:p>
            <a:pPr marL="380990" indent="-457189" defTabSz="1219170">
              <a:spcAft>
                <a:spcPts val="1600"/>
              </a:spcAft>
            </a:pPr>
            <a:r>
              <a:rPr lang="da-DK" sz="2133" kern="0" dirty="0">
                <a:latin typeface="Arial"/>
              </a:rPr>
              <a:t>Mødefrekvens: Kvartalsvist.</a:t>
            </a:r>
          </a:p>
          <a:p>
            <a:pPr marL="0" indent="0" defTabSz="1219170">
              <a:spcAft>
                <a:spcPts val="1600"/>
              </a:spcAft>
            </a:pPr>
            <a:endParaRPr lang="da-DK" sz="2133" kern="0" dirty="0">
              <a:latin typeface="Arial"/>
            </a:endParaRPr>
          </a:p>
        </p:txBody>
      </p:sp>
    </p:spTree>
    <p:extLst>
      <p:ext uri="{BB962C8B-B14F-4D97-AF65-F5344CB8AC3E}">
        <p14:creationId xmlns:p14="http://schemas.microsoft.com/office/powerpoint/2010/main" val="983150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463CD9E-1707-4D1C-AE66-37B56D6FC74A}"/>
              </a:ext>
            </a:extLst>
          </p:cNvPr>
          <p:cNvSpPr>
            <a:spLocks noGrp="1"/>
          </p:cNvSpPr>
          <p:nvPr>
            <p:ph idx="1"/>
          </p:nvPr>
        </p:nvSpPr>
        <p:spPr>
          <a:xfrm>
            <a:off x="335360" y="1508787"/>
            <a:ext cx="11232000" cy="4416491"/>
          </a:xfrm>
        </p:spPr>
        <p:txBody>
          <a:bodyPr>
            <a:normAutofit fontScale="70000" lnSpcReduction="20000"/>
          </a:bodyPr>
          <a:lstStyle/>
          <a:p>
            <a:pPr marL="455989">
              <a:lnSpc>
                <a:spcPct val="120000"/>
              </a:lnSpc>
              <a:spcBef>
                <a:spcPts val="800"/>
              </a:spcBef>
              <a:spcAft>
                <a:spcPts val="800"/>
              </a:spcAft>
              <a:buFont typeface="+mj-lt"/>
              <a:buAutoNum type="arabicPeriod"/>
            </a:pPr>
            <a:r>
              <a:rPr lang="da-DK" sz="2400" dirty="0">
                <a:latin typeface="Arial" panose="020B0604020202020204" pitchFamily="34" charset="0"/>
                <a:ea typeface="Times New Roman" panose="02020603050405020304" pitchFamily="18" charset="0"/>
                <a:cs typeface="Times New Roman" panose="02020603050405020304" pitchFamily="18" charset="0"/>
              </a:rPr>
              <a:t>Generel status for indsatsen i Ældre og Handicapforvaltningen. Ved </a:t>
            </a:r>
            <a:r>
              <a:rPr lang="da-DK" sz="2400" dirty="0" err="1">
                <a:latin typeface="Arial" panose="020B0604020202020204" pitchFamily="34" charset="0"/>
                <a:ea typeface="Times New Roman" panose="02020603050405020304" pitchFamily="18" charset="0"/>
                <a:cs typeface="Times New Roman" panose="02020603050405020304" pitchFamily="18" charset="0"/>
              </a:rPr>
              <a:t>projekleder</a:t>
            </a:r>
            <a:r>
              <a:rPr lang="da-DK" sz="2400" dirty="0">
                <a:latin typeface="Arial" panose="020B0604020202020204" pitchFamily="34" charset="0"/>
                <a:ea typeface="Times New Roman" panose="02020603050405020304" pitchFamily="18" charset="0"/>
                <a:cs typeface="Times New Roman" panose="02020603050405020304" pitchFamily="18" charset="0"/>
              </a:rPr>
              <a:t> (max. 5 min + 5 min dialog)</a:t>
            </a:r>
          </a:p>
          <a:p>
            <a:pPr marL="455989">
              <a:lnSpc>
                <a:spcPct val="120000"/>
              </a:lnSpc>
              <a:spcBef>
                <a:spcPts val="800"/>
              </a:spcBef>
              <a:spcAft>
                <a:spcPts val="800"/>
              </a:spcAft>
              <a:buFont typeface="+mj-lt"/>
              <a:buAutoNum type="arabicPeriod"/>
            </a:pPr>
            <a:r>
              <a:rPr lang="da-DK" sz="2400" dirty="0">
                <a:latin typeface="Arial" panose="020B0604020202020204" pitchFamily="34" charset="0"/>
                <a:ea typeface="Times New Roman" panose="02020603050405020304" pitchFamily="18" charset="0"/>
                <a:cs typeface="Times New Roman" panose="02020603050405020304" pitchFamily="18" charset="0"/>
              </a:rPr>
              <a:t>Hvad siger tallene – ift. udvikling på områder? Ved projektleder og dataansvarlige (5 min inkl. dialog)</a:t>
            </a:r>
          </a:p>
          <a:p>
            <a:pPr marL="455989">
              <a:lnSpc>
                <a:spcPct val="120000"/>
              </a:lnSpc>
              <a:spcBef>
                <a:spcPts val="800"/>
              </a:spcBef>
              <a:spcAft>
                <a:spcPts val="800"/>
              </a:spcAft>
              <a:buFont typeface="+mj-lt"/>
              <a:buAutoNum type="arabicPeriod"/>
            </a:pPr>
            <a:r>
              <a:rPr lang="da-DK" sz="2400" dirty="0">
                <a:latin typeface="Arial" panose="020B0604020202020204" pitchFamily="34" charset="0"/>
                <a:ea typeface="Times New Roman" panose="02020603050405020304" pitchFamily="18" charset="0"/>
                <a:cs typeface="Times New Roman" panose="02020603050405020304" pitchFamily="18" charset="0"/>
              </a:rPr>
              <a:t>Status Hjemmeplejen: Oplevede barrierer og Jeres bud på hvordan I vil øge antallet på dosisdispenseret medicin i 2021. Ved leder for hjemmeplejen (max. 5 min + 5 min til spørgsmål, bemærkninger og dialog)</a:t>
            </a:r>
          </a:p>
          <a:p>
            <a:pPr marL="455989">
              <a:lnSpc>
                <a:spcPct val="120000"/>
              </a:lnSpc>
              <a:spcBef>
                <a:spcPts val="800"/>
              </a:spcBef>
              <a:spcAft>
                <a:spcPts val="800"/>
              </a:spcAft>
              <a:buFont typeface="+mj-lt"/>
              <a:buAutoNum type="arabicPeriod"/>
            </a:pPr>
            <a:r>
              <a:rPr lang="da-DK" sz="2400" dirty="0">
                <a:latin typeface="Arial" panose="020B0604020202020204" pitchFamily="34" charset="0"/>
                <a:ea typeface="Times New Roman" panose="02020603050405020304" pitchFamily="18" charset="0"/>
                <a:cs typeface="Times New Roman" panose="02020603050405020304" pitchFamily="18" charset="0"/>
              </a:rPr>
              <a:t>Status Plejebolig: Oplevede barrierer og Jeres bud på hvordan I vil øge antallet på dosisdispenseret medicin i 2021. Ved leder for plejebolig (max. 5 min + 5 min til spørgsmål, bemærkninger og dialog) </a:t>
            </a:r>
          </a:p>
          <a:p>
            <a:pPr marL="455989">
              <a:lnSpc>
                <a:spcPct val="120000"/>
              </a:lnSpc>
              <a:spcBef>
                <a:spcPts val="800"/>
              </a:spcBef>
              <a:spcAft>
                <a:spcPts val="800"/>
              </a:spcAft>
              <a:buFont typeface="+mj-lt"/>
              <a:buAutoNum type="arabicPeriod"/>
            </a:pPr>
            <a:r>
              <a:rPr lang="da-DK" sz="2400" dirty="0">
                <a:latin typeface="Arial" panose="020B0604020202020204" pitchFamily="34" charset="0"/>
                <a:ea typeface="Times New Roman" panose="02020603050405020304" pitchFamily="18" charset="0"/>
                <a:cs typeface="Times New Roman" panose="02020603050405020304" pitchFamily="18" charset="0"/>
              </a:rPr>
              <a:t>Status Sygeplejen: Oplevede barrierer og Jeres bud på hvordan I vil øge antallet på dosisdispenseret medicin i 2021. Ved leder af sygeplejen (max. 5 min + 5 min til spørgsmål, bemærkninger og dialog)</a:t>
            </a:r>
          </a:p>
          <a:p>
            <a:pPr marL="455989">
              <a:lnSpc>
                <a:spcPct val="120000"/>
              </a:lnSpc>
              <a:spcBef>
                <a:spcPts val="800"/>
              </a:spcBef>
              <a:spcAft>
                <a:spcPts val="800"/>
              </a:spcAft>
              <a:buFont typeface="+mj-lt"/>
              <a:buAutoNum type="arabicPeriod"/>
            </a:pPr>
            <a:r>
              <a:rPr lang="da-DK" sz="2400" dirty="0">
                <a:latin typeface="Arial" panose="020B0604020202020204" pitchFamily="34" charset="0"/>
                <a:ea typeface="Times New Roman" panose="02020603050405020304" pitchFamily="18" charset="0"/>
                <a:cs typeface="Times New Roman" panose="02020603050405020304" pitchFamily="18" charset="0"/>
              </a:rPr>
              <a:t>Status Handicap: Oplevede barrierer og Jeres bud på hvordan I vil øge antallet på dosisdispenseret medicin i 2021. Ved leder i Handicap (max. 5 min + 5 min til spørgsmål, bemærkninger og dialog)</a:t>
            </a:r>
          </a:p>
          <a:p>
            <a:pPr marL="455989">
              <a:lnSpc>
                <a:spcPct val="120000"/>
              </a:lnSpc>
              <a:spcBef>
                <a:spcPts val="800"/>
              </a:spcBef>
              <a:spcAft>
                <a:spcPts val="800"/>
              </a:spcAft>
              <a:buFont typeface="+mj-lt"/>
              <a:buAutoNum type="arabicPeriod"/>
            </a:pPr>
            <a:r>
              <a:rPr lang="da-DK" sz="2400" dirty="0">
                <a:latin typeface="Arial" panose="020B0604020202020204" pitchFamily="34" charset="0"/>
                <a:ea typeface="Times New Roman" panose="02020603050405020304" pitchFamily="18" charset="0"/>
                <a:cs typeface="Times New Roman" panose="02020603050405020304" pitchFamily="18" charset="0"/>
              </a:rPr>
              <a:t>Opsummering af aftaler inden næste møde om ca. 3 mdr. Ved mødeleder (2 min)</a:t>
            </a:r>
          </a:p>
          <a:p>
            <a:endParaRPr lang="da-DK" dirty="0"/>
          </a:p>
        </p:txBody>
      </p:sp>
      <p:sp>
        <p:nvSpPr>
          <p:cNvPr id="3" name="Titel 2">
            <a:extLst>
              <a:ext uri="{FF2B5EF4-FFF2-40B4-BE49-F238E27FC236}">
                <a16:creationId xmlns:a16="http://schemas.microsoft.com/office/drawing/2014/main" id="{7474C7CD-2418-45F2-A813-220DE2FDCD05}"/>
              </a:ext>
            </a:extLst>
          </p:cNvPr>
          <p:cNvSpPr>
            <a:spLocks noGrp="1"/>
          </p:cNvSpPr>
          <p:nvPr>
            <p:ph type="title"/>
          </p:nvPr>
        </p:nvSpPr>
        <p:spPr/>
        <p:txBody>
          <a:bodyPr/>
          <a:lstStyle/>
          <a:p>
            <a:r>
              <a:rPr lang="da-DK" sz="3733" dirty="0"/>
              <a:t>Typisk dagsorden</a:t>
            </a:r>
          </a:p>
        </p:txBody>
      </p:sp>
    </p:spTree>
    <p:extLst>
      <p:ext uri="{BB962C8B-B14F-4D97-AF65-F5344CB8AC3E}">
        <p14:creationId xmlns:p14="http://schemas.microsoft.com/office/powerpoint/2010/main" val="3518554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463CD9E-1707-4D1C-AE66-37B56D6FC74A}"/>
              </a:ext>
            </a:extLst>
          </p:cNvPr>
          <p:cNvSpPr>
            <a:spLocks noGrp="1"/>
          </p:cNvSpPr>
          <p:nvPr>
            <p:ph idx="1"/>
          </p:nvPr>
        </p:nvSpPr>
        <p:spPr>
          <a:xfrm>
            <a:off x="335360" y="1124744"/>
            <a:ext cx="11232000" cy="4800533"/>
          </a:xfrm>
        </p:spPr>
        <p:txBody>
          <a:bodyPr>
            <a:normAutofit/>
          </a:bodyPr>
          <a:lstStyle/>
          <a:p>
            <a:pPr marL="380990" indent="-380990">
              <a:lnSpc>
                <a:spcPct val="120000"/>
              </a:lnSpc>
              <a:spcBef>
                <a:spcPts val="800"/>
              </a:spcBef>
              <a:spcAft>
                <a:spcPts val="800"/>
              </a:spcAft>
              <a:buFont typeface="Arial" panose="020B0604020202020204" pitchFamily="34" charset="0"/>
              <a:buChar char="•"/>
            </a:pPr>
            <a:r>
              <a:rPr lang="da-DK" sz="2400" dirty="0">
                <a:latin typeface="Arial" panose="020B0604020202020204" pitchFamily="34" charset="0"/>
                <a:ea typeface="Times New Roman" panose="02020603050405020304" pitchFamily="18" charset="0"/>
                <a:cs typeface="Times New Roman" panose="02020603050405020304" pitchFamily="18" charset="0"/>
              </a:rPr>
              <a:t>Proces præget af (bort)forklaringer på hvorfor man ikke kom i mål (afværgemekanismer) i stedet for konkrete bud på hvad der skulle til for at komme i mål.</a:t>
            </a:r>
          </a:p>
          <a:p>
            <a:pPr marL="914377" lvl="1">
              <a:lnSpc>
                <a:spcPct val="120000"/>
              </a:lnSpc>
              <a:spcBef>
                <a:spcPts val="800"/>
              </a:spcBef>
              <a:spcAft>
                <a:spcPts val="800"/>
              </a:spcAft>
            </a:pPr>
            <a:r>
              <a:rPr lang="da-DK" sz="2400" dirty="0">
                <a:latin typeface="Arial" panose="020B0604020202020204" pitchFamily="34" charset="0"/>
                <a:ea typeface="Times New Roman" panose="02020603050405020304" pitchFamily="18" charset="0"/>
                <a:cs typeface="Times New Roman" panose="02020603050405020304" pitchFamily="18" charset="0"/>
              </a:rPr>
              <a:t>Lægernes skyld! Men fik samtidig at vide af PLO-K i KLU, at de undrede sig over, at de ikke modtog flere anmodninger.</a:t>
            </a:r>
          </a:p>
          <a:p>
            <a:pPr marL="914377" lvl="1">
              <a:lnSpc>
                <a:spcPct val="120000"/>
              </a:lnSpc>
              <a:spcBef>
                <a:spcPts val="800"/>
              </a:spcBef>
              <a:spcAft>
                <a:spcPts val="800"/>
              </a:spcAft>
            </a:pPr>
            <a:r>
              <a:rPr lang="da-DK" sz="2400" dirty="0">
                <a:latin typeface="Arial" panose="020B0604020202020204" pitchFamily="34" charset="0"/>
                <a:ea typeface="Times New Roman" panose="02020603050405020304" pitchFamily="18" charset="0"/>
                <a:cs typeface="Times New Roman" panose="02020603050405020304" pitchFamily="18" charset="0"/>
              </a:rPr>
              <a:t>Borgere siger nej – men når man undersøgte årsagen var det f.eks. fordi borger synes at 55 kr./uge var for dyrt </a:t>
            </a:r>
            <a:r>
              <a:rPr lang="da-DK" sz="2400"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da-DK" sz="2400" dirty="0">
                <a:latin typeface="Arial" panose="020B0604020202020204" pitchFamily="34" charset="0"/>
                <a:ea typeface="Times New Roman" panose="02020603050405020304" pitchFamily="18" charset="0"/>
                <a:cs typeface="Times New Roman" panose="02020603050405020304" pitchFamily="18" charset="0"/>
              </a:rPr>
              <a:t>. (Dvs. forkert oplyst om pris) </a:t>
            </a:r>
          </a:p>
          <a:p>
            <a:pPr marL="0" indent="0">
              <a:lnSpc>
                <a:spcPct val="120000"/>
              </a:lnSpc>
              <a:spcBef>
                <a:spcPts val="800"/>
              </a:spcBef>
              <a:spcAft>
                <a:spcPts val="800"/>
              </a:spcAft>
            </a:pPr>
            <a:r>
              <a:rPr lang="da-DK" sz="2400" dirty="0">
                <a:latin typeface="Arial" panose="020B0604020202020204" pitchFamily="34" charset="0"/>
                <a:ea typeface="Times New Roman" panose="02020603050405020304" pitchFamily="18" charset="0"/>
                <a:cs typeface="Times New Roman" panose="02020603050405020304" pitchFamily="18" charset="0"/>
              </a:rPr>
              <a:t>Lille effekt skyldes selvfølgelig også nødvendig prioritering af </a:t>
            </a:r>
            <a:r>
              <a:rPr lang="da-DK" sz="2400" dirty="0" err="1">
                <a:latin typeface="Arial" panose="020B0604020202020204" pitchFamily="34" charset="0"/>
                <a:ea typeface="Times New Roman" panose="02020603050405020304" pitchFamily="18" charset="0"/>
                <a:cs typeface="Times New Roman" panose="02020603050405020304" pitchFamily="18" charset="0"/>
              </a:rPr>
              <a:t>coronaindsats</a:t>
            </a:r>
            <a:r>
              <a:rPr lang="da-DK" sz="2400" dirty="0">
                <a:latin typeface="Arial" panose="020B0604020202020204" pitchFamily="34" charset="0"/>
                <a:ea typeface="Times New Roman" panose="02020603050405020304" pitchFamily="18" charset="0"/>
                <a:cs typeface="Times New Roman" panose="02020603050405020304" pitchFamily="18" charset="0"/>
              </a:rPr>
              <a:t>.</a:t>
            </a:r>
          </a:p>
        </p:txBody>
      </p:sp>
      <p:sp>
        <p:nvSpPr>
          <p:cNvPr id="3" name="Titel 2">
            <a:extLst>
              <a:ext uri="{FF2B5EF4-FFF2-40B4-BE49-F238E27FC236}">
                <a16:creationId xmlns:a16="http://schemas.microsoft.com/office/drawing/2014/main" id="{7474C7CD-2418-45F2-A813-220DE2FDCD05}"/>
              </a:ext>
            </a:extLst>
          </p:cNvPr>
          <p:cNvSpPr>
            <a:spLocks noGrp="1"/>
          </p:cNvSpPr>
          <p:nvPr>
            <p:ph type="title"/>
          </p:nvPr>
        </p:nvSpPr>
        <p:spPr/>
        <p:txBody>
          <a:bodyPr/>
          <a:lstStyle/>
          <a:p>
            <a:r>
              <a:rPr lang="da-DK" sz="3733" dirty="0"/>
              <a:t>Effekt lille</a:t>
            </a:r>
          </a:p>
        </p:txBody>
      </p:sp>
      <p:pic>
        <p:nvPicPr>
          <p:cNvPr id="4" name="Billede 3">
            <a:extLst>
              <a:ext uri="{FF2B5EF4-FFF2-40B4-BE49-F238E27FC236}">
                <a16:creationId xmlns:a16="http://schemas.microsoft.com/office/drawing/2014/main" id="{6DC3B021-0DFF-4075-8E3D-4955015DB0BD}"/>
              </a:ext>
            </a:extLst>
          </p:cNvPr>
          <p:cNvPicPr>
            <a:picLocks noChangeAspect="1"/>
          </p:cNvPicPr>
          <p:nvPr/>
        </p:nvPicPr>
        <p:blipFill>
          <a:blip r:embed="rId2"/>
          <a:stretch>
            <a:fillRect/>
          </a:stretch>
        </p:blipFill>
        <p:spPr>
          <a:xfrm>
            <a:off x="9697757" y="260649"/>
            <a:ext cx="1869603" cy="1032345"/>
          </a:xfrm>
          <a:prstGeom prst="rect">
            <a:avLst/>
          </a:prstGeom>
        </p:spPr>
      </p:pic>
    </p:spTree>
    <p:extLst>
      <p:ext uri="{BB962C8B-B14F-4D97-AF65-F5344CB8AC3E}">
        <p14:creationId xmlns:p14="http://schemas.microsoft.com/office/powerpoint/2010/main" val="3852039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463CD9E-1707-4D1C-AE66-37B56D6FC74A}"/>
              </a:ext>
            </a:extLst>
          </p:cNvPr>
          <p:cNvSpPr>
            <a:spLocks noGrp="1"/>
          </p:cNvSpPr>
          <p:nvPr>
            <p:ph idx="1"/>
          </p:nvPr>
        </p:nvSpPr>
        <p:spPr>
          <a:xfrm>
            <a:off x="335360" y="1412776"/>
            <a:ext cx="11232000" cy="4512501"/>
          </a:xfrm>
        </p:spPr>
        <p:txBody>
          <a:bodyPr>
            <a:normAutofit fontScale="70000" lnSpcReduction="20000"/>
          </a:bodyPr>
          <a:lstStyle/>
          <a:p>
            <a:pPr marL="0" indent="0"/>
            <a:r>
              <a:rPr lang="da-DK" sz="2933" dirty="0"/>
              <a:t>Besøgsrunde i sygeplejen – med undervisning i de (ca.) 13 guldkorn og arbejdsgange:</a:t>
            </a:r>
          </a:p>
          <a:p>
            <a:pPr>
              <a:buFont typeface="Arial" panose="020B0604020202020204" pitchFamily="34" charset="0"/>
              <a:buChar char="•"/>
            </a:pPr>
            <a:r>
              <a:rPr lang="da-DK" sz="2400" dirty="0"/>
              <a:t>30. september: Nord land, Sulsted</a:t>
            </a:r>
          </a:p>
          <a:p>
            <a:pPr>
              <a:buFont typeface="Arial" panose="020B0604020202020204" pitchFamily="34" charset="0"/>
              <a:buChar char="•"/>
            </a:pPr>
            <a:r>
              <a:rPr lang="da-DK" sz="2400" dirty="0"/>
              <a:t>4. oktober: Centrum, Diskovej</a:t>
            </a:r>
          </a:p>
          <a:p>
            <a:pPr>
              <a:buFont typeface="Arial" panose="020B0604020202020204" pitchFamily="34" charset="0"/>
              <a:buChar char="•"/>
            </a:pPr>
            <a:r>
              <a:rPr lang="da-DK" sz="2400" dirty="0"/>
              <a:t>5. oktober: Nord land, Gandrup</a:t>
            </a:r>
          </a:p>
          <a:p>
            <a:pPr>
              <a:buFont typeface="Arial" panose="020B0604020202020204" pitchFamily="34" charset="0"/>
              <a:buChar char="•"/>
            </a:pPr>
            <a:r>
              <a:rPr lang="da-DK" sz="2400" dirty="0"/>
              <a:t>13. oktober: Vest, Badehusvej</a:t>
            </a:r>
          </a:p>
          <a:p>
            <a:pPr>
              <a:buFont typeface="Arial" panose="020B0604020202020204" pitchFamily="34" charset="0"/>
              <a:buChar char="•"/>
            </a:pPr>
            <a:r>
              <a:rPr lang="da-DK" sz="2400" dirty="0"/>
              <a:t>27. oktober: Øst, Storvorde</a:t>
            </a:r>
          </a:p>
          <a:p>
            <a:pPr>
              <a:buFont typeface="Arial" panose="020B0604020202020204" pitchFamily="34" charset="0"/>
              <a:buChar char="•"/>
            </a:pPr>
            <a:r>
              <a:rPr lang="da-DK" sz="2400" dirty="0"/>
              <a:t>28. oktober: Nord by, Nørresundby</a:t>
            </a:r>
          </a:p>
          <a:p>
            <a:pPr>
              <a:buFont typeface="Arial" panose="020B0604020202020204" pitchFamily="34" charset="0"/>
              <a:buChar char="•"/>
            </a:pPr>
            <a:r>
              <a:rPr lang="da-DK" sz="2400" dirty="0"/>
              <a:t>25. november: Syd, Svenstrup</a:t>
            </a:r>
          </a:p>
          <a:p>
            <a:pPr>
              <a:buFont typeface="Arial" panose="020B0604020202020204" pitchFamily="34" charset="0"/>
              <a:buChar char="•"/>
            </a:pPr>
            <a:r>
              <a:rPr lang="da-DK" sz="2400" dirty="0"/>
              <a:t>29. november: Øst, Fyrkildevej</a:t>
            </a:r>
          </a:p>
          <a:p>
            <a:pPr>
              <a:buFont typeface="Arial" panose="020B0604020202020204" pitchFamily="34" charset="0"/>
              <a:buChar char="•"/>
            </a:pPr>
            <a:r>
              <a:rPr lang="da-DK" sz="2400" dirty="0"/>
              <a:t>16. december: Vest, Annebergvej</a:t>
            </a:r>
          </a:p>
        </p:txBody>
      </p:sp>
      <p:sp>
        <p:nvSpPr>
          <p:cNvPr id="3" name="Titel 2">
            <a:extLst>
              <a:ext uri="{FF2B5EF4-FFF2-40B4-BE49-F238E27FC236}">
                <a16:creationId xmlns:a16="http://schemas.microsoft.com/office/drawing/2014/main" id="{7474C7CD-2418-45F2-A813-220DE2FDCD05}"/>
              </a:ext>
            </a:extLst>
          </p:cNvPr>
          <p:cNvSpPr>
            <a:spLocks noGrp="1"/>
          </p:cNvSpPr>
          <p:nvPr>
            <p:ph type="title"/>
          </p:nvPr>
        </p:nvSpPr>
        <p:spPr/>
        <p:txBody>
          <a:bodyPr/>
          <a:lstStyle/>
          <a:p>
            <a:r>
              <a:rPr lang="da-DK" sz="3733" dirty="0"/>
              <a:t>Ændring i strategi 2. halvår 2021</a:t>
            </a:r>
            <a:br>
              <a:rPr lang="da-DK" sz="3733" dirty="0"/>
            </a:br>
            <a:r>
              <a:rPr lang="da-DK" sz="3733" dirty="0"/>
              <a:t>- direkte implementeringsunderstøttelse</a:t>
            </a:r>
          </a:p>
        </p:txBody>
      </p:sp>
    </p:spTree>
    <p:extLst>
      <p:ext uri="{BB962C8B-B14F-4D97-AF65-F5344CB8AC3E}">
        <p14:creationId xmlns:p14="http://schemas.microsoft.com/office/powerpoint/2010/main" val="61624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4000" dirty="0"/>
              <a:t>Medarbejderunderstøttelse af implementering</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92356" y="1353890"/>
            <a:ext cx="11137237" cy="303521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endParaRPr lang="da-DK" sz="2133" kern="0" dirty="0">
              <a:latin typeface="Arial"/>
            </a:endParaRPr>
          </a:p>
        </p:txBody>
      </p:sp>
      <p:pic>
        <p:nvPicPr>
          <p:cNvPr id="10" name="Billede 9">
            <a:extLst>
              <a:ext uri="{FF2B5EF4-FFF2-40B4-BE49-F238E27FC236}">
                <a16:creationId xmlns:a16="http://schemas.microsoft.com/office/drawing/2014/main" id="{F79308D5-94A7-4954-9864-4BED11C648E5}"/>
              </a:ext>
            </a:extLst>
          </p:cNvPr>
          <p:cNvPicPr>
            <a:picLocks noChangeAspect="1"/>
          </p:cNvPicPr>
          <p:nvPr/>
        </p:nvPicPr>
        <p:blipFill>
          <a:blip r:embed="rId2"/>
          <a:stretch>
            <a:fillRect/>
          </a:stretch>
        </p:blipFill>
        <p:spPr>
          <a:xfrm>
            <a:off x="7344140" y="1486698"/>
            <a:ext cx="4085121" cy="2806399"/>
          </a:xfrm>
          <a:prstGeom prst="rect">
            <a:avLst/>
          </a:prstGeom>
          <a:ln>
            <a:solidFill>
              <a:schemeClr val="tx1"/>
            </a:solidFill>
          </a:ln>
        </p:spPr>
      </p:pic>
      <p:pic>
        <p:nvPicPr>
          <p:cNvPr id="11" name="Billede 10">
            <a:extLst>
              <a:ext uri="{FF2B5EF4-FFF2-40B4-BE49-F238E27FC236}">
                <a16:creationId xmlns:a16="http://schemas.microsoft.com/office/drawing/2014/main" id="{267207AE-68F7-4D30-A76B-2E26D5726840}"/>
              </a:ext>
            </a:extLst>
          </p:cNvPr>
          <p:cNvPicPr>
            <a:picLocks noChangeAspect="1"/>
          </p:cNvPicPr>
          <p:nvPr/>
        </p:nvPicPr>
        <p:blipFill>
          <a:blip r:embed="rId3"/>
          <a:stretch>
            <a:fillRect/>
          </a:stretch>
        </p:blipFill>
        <p:spPr>
          <a:xfrm>
            <a:off x="728829" y="1512173"/>
            <a:ext cx="1863219" cy="2780923"/>
          </a:xfrm>
          <a:prstGeom prst="rect">
            <a:avLst/>
          </a:prstGeom>
          <a:noFill/>
          <a:ln>
            <a:solidFill>
              <a:schemeClr val="tx1"/>
            </a:solidFill>
          </a:ln>
        </p:spPr>
      </p:pic>
      <p:pic>
        <p:nvPicPr>
          <p:cNvPr id="13" name="Billede 12">
            <a:extLst>
              <a:ext uri="{FF2B5EF4-FFF2-40B4-BE49-F238E27FC236}">
                <a16:creationId xmlns:a16="http://schemas.microsoft.com/office/drawing/2014/main" id="{C26F30E9-AAAC-4C7B-BC1E-D1027E1CCF91}"/>
              </a:ext>
            </a:extLst>
          </p:cNvPr>
          <p:cNvPicPr>
            <a:picLocks noChangeAspect="1"/>
          </p:cNvPicPr>
          <p:nvPr/>
        </p:nvPicPr>
        <p:blipFill>
          <a:blip r:embed="rId4"/>
          <a:stretch>
            <a:fillRect/>
          </a:stretch>
        </p:blipFill>
        <p:spPr>
          <a:xfrm>
            <a:off x="5039883" y="1508787"/>
            <a:ext cx="1965823" cy="2809117"/>
          </a:xfrm>
          <a:prstGeom prst="rect">
            <a:avLst/>
          </a:prstGeom>
          <a:ln>
            <a:solidFill>
              <a:schemeClr val="tx1"/>
            </a:solidFill>
          </a:ln>
        </p:spPr>
      </p:pic>
      <p:pic>
        <p:nvPicPr>
          <p:cNvPr id="12" name="Billede 11">
            <a:extLst>
              <a:ext uri="{FF2B5EF4-FFF2-40B4-BE49-F238E27FC236}">
                <a16:creationId xmlns:a16="http://schemas.microsoft.com/office/drawing/2014/main" id="{C99ED8AF-A7AC-4638-BFD5-11E5530CE151}"/>
              </a:ext>
            </a:extLst>
          </p:cNvPr>
          <p:cNvPicPr>
            <a:picLocks noChangeAspect="1"/>
          </p:cNvPicPr>
          <p:nvPr/>
        </p:nvPicPr>
        <p:blipFill>
          <a:blip r:embed="rId5"/>
          <a:stretch>
            <a:fillRect/>
          </a:stretch>
        </p:blipFill>
        <p:spPr>
          <a:xfrm>
            <a:off x="2507407" y="4881550"/>
            <a:ext cx="2340455" cy="1785975"/>
          </a:xfrm>
          <a:prstGeom prst="rect">
            <a:avLst/>
          </a:prstGeom>
        </p:spPr>
      </p:pic>
      <p:pic>
        <p:nvPicPr>
          <p:cNvPr id="14" name="Billede 13">
            <a:extLst>
              <a:ext uri="{FF2B5EF4-FFF2-40B4-BE49-F238E27FC236}">
                <a16:creationId xmlns:a16="http://schemas.microsoft.com/office/drawing/2014/main" id="{AD437861-3A5C-41DB-A5DD-6B792B4CB412}"/>
              </a:ext>
            </a:extLst>
          </p:cNvPr>
          <p:cNvPicPr/>
          <p:nvPr/>
        </p:nvPicPr>
        <p:blipFill rotWithShape="1">
          <a:blip r:embed="rId6"/>
          <a:srcRect l="63370" t="11545" r="20863" b="19500"/>
          <a:stretch/>
        </p:blipFill>
        <p:spPr bwMode="auto">
          <a:xfrm>
            <a:off x="2812635" y="1508787"/>
            <a:ext cx="1965821" cy="2780923"/>
          </a:xfrm>
          <a:prstGeom prst="rect">
            <a:avLst/>
          </a:prstGeom>
          <a:ln>
            <a:noFill/>
          </a:ln>
          <a:extLst>
            <a:ext uri="{53640926-AAD7-44D8-BBD7-CCE9431645EC}">
              <a14:shadowObscured xmlns:a14="http://schemas.microsoft.com/office/drawing/2010/main"/>
            </a:ext>
          </a:extLst>
        </p:spPr>
      </p:pic>
      <p:sp>
        <p:nvSpPr>
          <p:cNvPr id="4" name="Pladsholder til indhold 3">
            <a:extLst>
              <a:ext uri="{FF2B5EF4-FFF2-40B4-BE49-F238E27FC236}">
                <a16:creationId xmlns:a16="http://schemas.microsoft.com/office/drawing/2014/main" id="{4719F857-46A9-4050-945B-87282AECDDAC}"/>
              </a:ext>
            </a:extLst>
          </p:cNvPr>
          <p:cNvSpPr>
            <a:spLocks noGrp="1"/>
          </p:cNvSpPr>
          <p:nvPr>
            <p:ph idx="1"/>
          </p:nvPr>
        </p:nvSpPr>
        <p:spPr>
          <a:xfrm>
            <a:off x="623393" y="933864"/>
            <a:ext cx="10943967" cy="4366880"/>
          </a:xfrm>
        </p:spPr>
        <p:txBody>
          <a:bodyPr>
            <a:normAutofit/>
          </a:bodyPr>
          <a:lstStyle/>
          <a:p>
            <a:r>
              <a:rPr lang="da-DK" sz="2667" dirty="0"/>
              <a:t>Opstart          Pjece               Argumenter      Ændringer</a:t>
            </a:r>
          </a:p>
        </p:txBody>
      </p:sp>
      <p:sp>
        <p:nvSpPr>
          <p:cNvPr id="8" name="Tekstfelt 7">
            <a:extLst>
              <a:ext uri="{FF2B5EF4-FFF2-40B4-BE49-F238E27FC236}">
                <a16:creationId xmlns:a16="http://schemas.microsoft.com/office/drawing/2014/main" id="{671E2782-7FDF-4539-A5B3-6C2725D22421}"/>
              </a:ext>
            </a:extLst>
          </p:cNvPr>
          <p:cNvSpPr txBox="1"/>
          <p:nvPr/>
        </p:nvSpPr>
        <p:spPr>
          <a:xfrm>
            <a:off x="728830" y="4389107"/>
            <a:ext cx="10700431" cy="502766"/>
          </a:xfrm>
          <a:prstGeom prst="rect">
            <a:avLst/>
          </a:prstGeom>
          <a:noFill/>
        </p:spPr>
        <p:txBody>
          <a:bodyPr wrap="square" rtlCol="0">
            <a:spAutoFit/>
          </a:bodyPr>
          <a:lstStyle/>
          <a:p>
            <a:pPr defTabSz="1219170"/>
            <a:r>
              <a:rPr lang="da-DK" sz="2667" dirty="0">
                <a:solidFill>
                  <a:srgbClr val="000000"/>
                </a:solidFill>
                <a:latin typeface="Arial"/>
              </a:rPr>
              <a:t>Henvist til ”arbejdsgange”…                 og til ”instrukser/vejledning”</a:t>
            </a:r>
          </a:p>
        </p:txBody>
      </p:sp>
      <p:pic>
        <p:nvPicPr>
          <p:cNvPr id="18" name="Billede 17">
            <a:extLst>
              <a:ext uri="{FF2B5EF4-FFF2-40B4-BE49-F238E27FC236}">
                <a16:creationId xmlns:a16="http://schemas.microsoft.com/office/drawing/2014/main" id="{7B666363-002D-4BD7-8EA0-A06BE8CFF50D}"/>
              </a:ext>
            </a:extLst>
          </p:cNvPr>
          <p:cNvPicPr>
            <a:picLocks noChangeAspect="1"/>
          </p:cNvPicPr>
          <p:nvPr/>
        </p:nvPicPr>
        <p:blipFill>
          <a:blip r:embed="rId7"/>
          <a:stretch>
            <a:fillRect/>
          </a:stretch>
        </p:blipFill>
        <p:spPr>
          <a:xfrm>
            <a:off x="8021531" y="4868084"/>
            <a:ext cx="1818885" cy="1923721"/>
          </a:xfrm>
          <a:prstGeom prst="rect">
            <a:avLst/>
          </a:prstGeom>
          <a:ln>
            <a:solidFill>
              <a:schemeClr val="tx1"/>
            </a:solidFill>
          </a:ln>
        </p:spPr>
      </p:pic>
    </p:spTree>
    <p:extLst>
      <p:ext uri="{BB962C8B-B14F-4D97-AF65-F5344CB8AC3E}">
        <p14:creationId xmlns:p14="http://schemas.microsoft.com/office/powerpoint/2010/main" val="698120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598431"/>
            <a:ext cx="11521280" cy="529200"/>
          </a:xfrm>
        </p:spPr>
        <p:txBody>
          <a:bodyPr/>
          <a:lstStyle/>
          <a:p>
            <a:r>
              <a:rPr lang="da-DK" sz="3733" dirty="0"/>
              <a:t>Ledelsesmæssig understøttelse af systematik </a:t>
            </a:r>
            <a:br>
              <a:rPr lang="da-DK" sz="3733" dirty="0"/>
            </a:br>
            <a:r>
              <a:rPr lang="da-DK" sz="3733" dirty="0"/>
              <a:t>– til inspiration af lederne </a:t>
            </a:r>
            <a:r>
              <a:rPr lang="da-DK" sz="3733" dirty="0" err="1"/>
              <a:t>forudfyldt</a:t>
            </a:r>
            <a:r>
              <a:rPr lang="da-DK" sz="3733" dirty="0"/>
              <a:t> med cpr, navne og hvilket lægehus patient hører til</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35360" y="1732547"/>
            <a:ext cx="11137237" cy="4257768"/>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endParaRPr lang="da-DK" sz="2133" kern="0" dirty="0">
              <a:latin typeface="Arial"/>
            </a:endParaRPr>
          </a:p>
        </p:txBody>
      </p:sp>
      <p:pic>
        <p:nvPicPr>
          <p:cNvPr id="6" name="Billede 5">
            <a:extLst>
              <a:ext uri="{FF2B5EF4-FFF2-40B4-BE49-F238E27FC236}">
                <a16:creationId xmlns:a16="http://schemas.microsoft.com/office/drawing/2014/main" id="{551E5187-577C-4C5B-8509-51F9D25F80E9}"/>
              </a:ext>
            </a:extLst>
          </p:cNvPr>
          <p:cNvPicPr>
            <a:picLocks noChangeAspect="1"/>
          </p:cNvPicPr>
          <p:nvPr/>
        </p:nvPicPr>
        <p:blipFill>
          <a:blip r:embed="rId2"/>
          <a:stretch>
            <a:fillRect/>
          </a:stretch>
        </p:blipFill>
        <p:spPr>
          <a:xfrm>
            <a:off x="3791744" y="1732547"/>
            <a:ext cx="8400256" cy="5263647"/>
          </a:xfrm>
          <a:prstGeom prst="rect">
            <a:avLst/>
          </a:prstGeom>
        </p:spPr>
      </p:pic>
    </p:spTree>
    <p:extLst>
      <p:ext uri="{BB962C8B-B14F-4D97-AF65-F5344CB8AC3E}">
        <p14:creationId xmlns:p14="http://schemas.microsoft.com/office/powerpoint/2010/main" val="2013950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809312" cy="529200"/>
          </a:xfrm>
        </p:spPr>
        <p:txBody>
          <a:bodyPr/>
          <a:lstStyle/>
          <a:p>
            <a:r>
              <a:rPr lang="da-DK" sz="3733" dirty="0"/>
              <a:t>Erfaring med besøgsrunde og ledelsesunderstøttelse</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35360" y="1412776"/>
            <a:ext cx="11137237" cy="4577539"/>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r>
              <a:rPr lang="da-DK" sz="2133" b="1" kern="0" dirty="0">
                <a:latin typeface="Arial"/>
              </a:rPr>
              <a:t>Besøgsrunde:</a:t>
            </a:r>
          </a:p>
          <a:p>
            <a:pPr marL="380990" indent="-380990" defTabSz="1219170">
              <a:spcAft>
                <a:spcPts val="1600"/>
              </a:spcAft>
              <a:buFont typeface="Arial" panose="020B0604020202020204" pitchFamily="34" charset="0"/>
              <a:buChar char="•"/>
            </a:pPr>
            <a:r>
              <a:rPr lang="da-DK" sz="2133" kern="0" dirty="0">
                <a:latin typeface="Arial"/>
              </a:rPr>
              <a:t>Gode erfaringer – informationsniveau hævet betydeligt. Mange ”aha oplevelser” ved medarbejdere (og gode kommentarer og spørgsmål den anden vej).</a:t>
            </a:r>
          </a:p>
          <a:p>
            <a:pPr marL="0" indent="0" defTabSz="1219170">
              <a:spcAft>
                <a:spcPts val="1600"/>
              </a:spcAft>
            </a:pPr>
            <a:r>
              <a:rPr lang="da-DK" sz="2133" b="1" kern="0" dirty="0">
                <a:latin typeface="Arial"/>
              </a:rPr>
              <a:t>Ledelsesunderstøttelse:</a:t>
            </a:r>
          </a:p>
          <a:p>
            <a:pPr marL="380990" indent="-380990" defTabSz="1219170">
              <a:spcAft>
                <a:spcPts val="1600"/>
              </a:spcAft>
              <a:buFont typeface="Arial" panose="020B0604020202020204" pitchFamily="34" charset="0"/>
              <a:buChar char="•"/>
            </a:pPr>
            <a:r>
              <a:rPr lang="da-DK" sz="2133" kern="0" dirty="0">
                <a:latin typeface="Arial"/>
              </a:rPr>
              <a:t>En leder oplevede det som grænseoverskridende, at jeg ”kom udefra” og tillod mig at give en inspiration/anbefaling for hvordan man kunne følge op mere systematisk.</a:t>
            </a:r>
          </a:p>
          <a:p>
            <a:pPr marL="380990" indent="-380990" defTabSz="1219170">
              <a:spcAft>
                <a:spcPts val="1600"/>
              </a:spcAft>
              <a:buFont typeface="Arial" panose="020B0604020202020204" pitchFamily="34" charset="0"/>
              <a:buChar char="•"/>
            </a:pPr>
            <a:r>
              <a:rPr lang="da-DK" sz="2133" kern="0" dirty="0">
                <a:latin typeface="Arial"/>
              </a:rPr>
              <a:t>Fleste ledere tog det til sig – og er begyndt at arbejde mere systematisk med området.</a:t>
            </a:r>
          </a:p>
          <a:p>
            <a:pPr marL="0" indent="0" defTabSz="1219170">
              <a:spcAft>
                <a:spcPts val="1600"/>
              </a:spcAft>
            </a:pPr>
            <a:r>
              <a:rPr lang="da-DK" sz="2133" b="1" kern="0" dirty="0">
                <a:latin typeface="Arial"/>
              </a:rPr>
              <a:t>Effekt:</a:t>
            </a:r>
            <a:r>
              <a:rPr lang="da-DK" sz="2133" kern="0" dirty="0">
                <a:latin typeface="Arial"/>
              </a:rPr>
              <a:t> Lang tids svagt faldende kurve er knækket og tendens til opadgående kurve.</a:t>
            </a:r>
          </a:p>
        </p:txBody>
      </p:sp>
    </p:spTree>
    <p:extLst>
      <p:ext uri="{BB962C8B-B14F-4D97-AF65-F5344CB8AC3E}">
        <p14:creationId xmlns:p14="http://schemas.microsoft.com/office/powerpoint/2010/main" val="12583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521280" cy="529200"/>
          </a:xfrm>
        </p:spPr>
        <p:txBody>
          <a:bodyPr/>
          <a:lstStyle/>
          <a:p>
            <a:r>
              <a:rPr lang="da-DK" sz="3733" dirty="0"/>
              <a:t>Dog stadig udfordringer for implementering</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35360" y="1093771"/>
            <a:ext cx="11137237"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r>
              <a:rPr lang="da-DK" sz="2133" b="1" kern="0" dirty="0">
                <a:latin typeface="Arial"/>
              </a:rPr>
              <a:t>”Oplevelsen af travlhed” </a:t>
            </a:r>
            <a:r>
              <a:rPr lang="da-DK" sz="2133" kern="0" dirty="0">
                <a:latin typeface="Arial"/>
              </a:rPr>
              <a:t>i egen organisation:</a:t>
            </a:r>
          </a:p>
          <a:p>
            <a:pPr marL="457189" indent="-457189" defTabSz="1219170">
              <a:spcAft>
                <a:spcPts val="1600"/>
              </a:spcAft>
              <a:buFont typeface="+mj-lt"/>
              <a:buAutoNum type="arabicPeriod"/>
            </a:pPr>
            <a:r>
              <a:rPr lang="da-DK" sz="2133" kern="0" dirty="0">
                <a:latin typeface="Arial"/>
              </a:rPr>
              <a:t>Gør den indledningsvise investering af tid svær</a:t>
            </a:r>
          </a:p>
          <a:p>
            <a:pPr marL="457189" indent="-457189" defTabSz="1219170">
              <a:spcAft>
                <a:spcPts val="1600"/>
              </a:spcAft>
              <a:buFont typeface="+mj-lt"/>
              <a:buAutoNum type="arabicPeriod"/>
            </a:pPr>
            <a:r>
              <a:rPr lang="da-DK" sz="2133" kern="0" dirty="0">
                <a:latin typeface="Arial"/>
              </a:rPr>
              <a:t>Gør at </a:t>
            </a:r>
            <a:r>
              <a:rPr lang="da-DK" sz="2133" b="1" kern="0" dirty="0">
                <a:latin typeface="Arial"/>
              </a:rPr>
              <a:t>”oplevet modstand”</a:t>
            </a:r>
            <a:r>
              <a:rPr lang="da-DK" sz="2133" kern="0" dirty="0">
                <a:latin typeface="Arial"/>
              </a:rPr>
              <a:t> får folk til at give op. Dvs. man orker ikke: </a:t>
            </a:r>
          </a:p>
          <a:p>
            <a:pPr marL="1066773" lvl="1" indent="-457189" defTabSz="1219170">
              <a:buFont typeface="+mj-lt"/>
              <a:buAutoNum type="alphaLcPeriod"/>
            </a:pPr>
            <a:r>
              <a:rPr lang="da-DK" sz="2133" kern="0" dirty="0">
                <a:latin typeface="Arial"/>
              </a:rPr>
              <a:t>at vurdere om borgere er egnede.</a:t>
            </a:r>
          </a:p>
          <a:p>
            <a:pPr marL="1066773" lvl="1" indent="-457189" defTabSz="1219170">
              <a:buFont typeface="+mj-lt"/>
              <a:buAutoNum type="alphaLcPeriod"/>
            </a:pPr>
            <a:r>
              <a:rPr lang="da-DK" sz="2133" kern="0" dirty="0">
                <a:latin typeface="Arial"/>
              </a:rPr>
              <a:t>at spørge borgerne om samtykke.</a:t>
            </a:r>
          </a:p>
          <a:p>
            <a:pPr marL="1066773" lvl="1" indent="-457189" defTabSz="1219170">
              <a:buFont typeface="+mj-lt"/>
              <a:buAutoNum type="alphaLcPeriod"/>
            </a:pPr>
            <a:r>
              <a:rPr lang="da-DK" sz="2133" kern="0" dirty="0">
                <a:latin typeface="Arial"/>
              </a:rPr>
              <a:t>at anmode lægen om dosispakket medicin.</a:t>
            </a:r>
          </a:p>
          <a:p>
            <a:pPr marL="457189" indent="-457189" defTabSz="1219170">
              <a:spcAft>
                <a:spcPts val="1600"/>
              </a:spcAft>
              <a:buFont typeface="+mj-lt"/>
              <a:buAutoNum type="arabicPeriod"/>
            </a:pPr>
            <a:r>
              <a:rPr lang="da-DK" sz="2133" kern="0" dirty="0">
                <a:latin typeface="Arial"/>
              </a:rPr>
              <a:t>Giver ikke gode vilkår for systematisk implementering ud fra en forbedringstankegang (PDSA metoden) = mest Plan, Do, (meget lidt </a:t>
            </a:r>
            <a:r>
              <a:rPr lang="da-DK" sz="2133" kern="0" dirty="0" err="1">
                <a:latin typeface="Arial"/>
              </a:rPr>
              <a:t>Study</a:t>
            </a:r>
            <a:r>
              <a:rPr lang="da-DK" sz="2133" kern="0" dirty="0">
                <a:latin typeface="Arial"/>
              </a:rPr>
              <a:t>, </a:t>
            </a:r>
            <a:r>
              <a:rPr lang="da-DK" sz="2133" kern="0" dirty="0" err="1">
                <a:latin typeface="Arial"/>
              </a:rPr>
              <a:t>Act</a:t>
            </a:r>
            <a:r>
              <a:rPr lang="da-DK" sz="2133" kern="0" dirty="0">
                <a:latin typeface="Arial"/>
              </a:rPr>
              <a:t>).</a:t>
            </a:r>
          </a:p>
        </p:txBody>
      </p:sp>
    </p:spTree>
    <p:extLst>
      <p:ext uri="{BB962C8B-B14F-4D97-AF65-F5344CB8AC3E}">
        <p14:creationId xmlns:p14="http://schemas.microsoft.com/office/powerpoint/2010/main" val="3769526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E2183FF-1326-4446-ABDD-C392C54F331A}"/>
              </a:ext>
            </a:extLst>
          </p:cNvPr>
          <p:cNvSpPr>
            <a:spLocks noGrp="1"/>
          </p:cNvSpPr>
          <p:nvPr>
            <p:ph idx="1"/>
          </p:nvPr>
        </p:nvSpPr>
        <p:spPr>
          <a:xfrm>
            <a:off x="335360" y="1124744"/>
            <a:ext cx="6240693" cy="4800533"/>
          </a:xfrm>
        </p:spPr>
        <p:txBody>
          <a:bodyPr>
            <a:normAutofit/>
          </a:bodyPr>
          <a:lstStyle/>
          <a:p>
            <a:pPr marL="0" indent="0"/>
            <a:r>
              <a:rPr lang="da-DK" i="1" kern="0" dirty="0"/>
              <a:t>”Borgere siger nej”</a:t>
            </a:r>
          </a:p>
          <a:p>
            <a:pPr>
              <a:buFont typeface="Arial" panose="020B0604020202020204" pitchFamily="34" charset="0"/>
              <a:buChar char="•"/>
            </a:pPr>
            <a:r>
              <a:rPr lang="da-DK" dirty="0"/>
              <a:t>Sandsynlighed for ja større når vi bruger ”Argumenter for dosispakket medicin”</a:t>
            </a:r>
          </a:p>
          <a:p>
            <a:pPr>
              <a:buFont typeface="Arial" panose="020B0604020202020204" pitchFamily="34" charset="0"/>
              <a:buChar char="•"/>
            </a:pPr>
            <a:r>
              <a:rPr lang="da-DK" dirty="0"/>
              <a:t>Vi har ikke belæg for at sige at borgerne siger nej når vi husker at bruge de rigtige argumenter</a:t>
            </a:r>
          </a:p>
        </p:txBody>
      </p:sp>
      <p:sp>
        <p:nvSpPr>
          <p:cNvPr id="3" name="Titel 2">
            <a:extLst>
              <a:ext uri="{FF2B5EF4-FFF2-40B4-BE49-F238E27FC236}">
                <a16:creationId xmlns:a16="http://schemas.microsoft.com/office/drawing/2014/main" id="{F7AD9AD7-EE89-4E56-8A32-8DA3A6B443B2}"/>
              </a:ext>
            </a:extLst>
          </p:cNvPr>
          <p:cNvSpPr>
            <a:spLocks noGrp="1"/>
          </p:cNvSpPr>
          <p:nvPr>
            <p:ph type="title"/>
          </p:nvPr>
        </p:nvSpPr>
        <p:spPr/>
        <p:txBody>
          <a:bodyPr/>
          <a:lstStyle/>
          <a:p>
            <a:r>
              <a:rPr lang="da-DK" sz="3733" dirty="0"/>
              <a:t>Eksempler på ”oplevet” modstand</a:t>
            </a:r>
          </a:p>
        </p:txBody>
      </p:sp>
      <p:pic>
        <p:nvPicPr>
          <p:cNvPr id="4" name="Pladsholder til indhold 3">
            <a:extLst>
              <a:ext uri="{FF2B5EF4-FFF2-40B4-BE49-F238E27FC236}">
                <a16:creationId xmlns:a16="http://schemas.microsoft.com/office/drawing/2014/main" id="{56ECF43F-9136-4E91-A39F-B4A0A0F5D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423926" y="1124745"/>
            <a:ext cx="1863636" cy="1028428"/>
          </a:xfrm>
          <a:prstGeom prst="rect">
            <a:avLst/>
          </a:prstGeom>
          <a:noFill/>
          <a:ln w="9525">
            <a:noFill/>
            <a:miter lim="800000"/>
            <a:headEnd/>
            <a:tailEnd/>
          </a:ln>
          <a:effectLst/>
        </p:spPr>
      </p:pic>
      <p:pic>
        <p:nvPicPr>
          <p:cNvPr id="5" name="Billede 4">
            <a:extLst>
              <a:ext uri="{FF2B5EF4-FFF2-40B4-BE49-F238E27FC236}">
                <a16:creationId xmlns:a16="http://schemas.microsoft.com/office/drawing/2014/main" id="{3725727E-8A26-4E15-954F-7914E5ACBAD8}"/>
              </a:ext>
            </a:extLst>
          </p:cNvPr>
          <p:cNvPicPr>
            <a:picLocks noChangeAspect="1"/>
          </p:cNvPicPr>
          <p:nvPr/>
        </p:nvPicPr>
        <p:blipFill>
          <a:blip r:embed="rId3"/>
          <a:stretch>
            <a:fillRect/>
          </a:stretch>
        </p:blipFill>
        <p:spPr>
          <a:xfrm>
            <a:off x="8642679" y="1316765"/>
            <a:ext cx="3117951" cy="4455483"/>
          </a:xfrm>
          <a:prstGeom prst="rect">
            <a:avLst/>
          </a:prstGeom>
          <a:ln>
            <a:solidFill>
              <a:schemeClr val="tx1"/>
            </a:solidFill>
          </a:ln>
        </p:spPr>
      </p:pic>
    </p:spTree>
    <p:extLst>
      <p:ext uri="{BB962C8B-B14F-4D97-AF65-F5344CB8AC3E}">
        <p14:creationId xmlns:p14="http://schemas.microsoft.com/office/powerpoint/2010/main" val="487459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E2183FF-1326-4446-ABDD-C392C54F331A}"/>
              </a:ext>
            </a:extLst>
          </p:cNvPr>
          <p:cNvSpPr>
            <a:spLocks noGrp="1"/>
          </p:cNvSpPr>
          <p:nvPr>
            <p:ph idx="1"/>
          </p:nvPr>
        </p:nvSpPr>
        <p:spPr>
          <a:xfrm>
            <a:off x="335360" y="1124744"/>
            <a:ext cx="11329259" cy="4176000"/>
          </a:xfrm>
        </p:spPr>
        <p:txBody>
          <a:bodyPr/>
          <a:lstStyle/>
          <a:p>
            <a:pPr marL="0" indent="0"/>
            <a:r>
              <a:rPr lang="da-DK" i="1" dirty="0"/>
              <a:t>”Lægerne siger nej”</a:t>
            </a:r>
          </a:p>
          <a:p>
            <a:pPr>
              <a:buFont typeface="Arial" panose="020B0604020202020204" pitchFamily="34" charset="0"/>
              <a:buChar char="•"/>
            </a:pPr>
            <a:r>
              <a:rPr lang="da-DK" dirty="0"/>
              <a:t>Risiko for nej mindre når vi bruger aftalte </a:t>
            </a:r>
            <a:r>
              <a:rPr lang="da-DK" b="1" dirty="0"/>
              <a:t>”standardformulering”</a:t>
            </a:r>
            <a:r>
              <a:rPr lang="da-DK" dirty="0"/>
              <a:t> og så skal vi </a:t>
            </a:r>
            <a:r>
              <a:rPr lang="da-DK" b="1" dirty="0"/>
              <a:t>acceptere at vi måske skal afvente konsultation/årskontrol</a:t>
            </a:r>
            <a:r>
              <a:rPr lang="da-DK" dirty="0"/>
              <a:t>.</a:t>
            </a:r>
          </a:p>
        </p:txBody>
      </p:sp>
      <p:sp>
        <p:nvSpPr>
          <p:cNvPr id="3" name="Titel 2">
            <a:extLst>
              <a:ext uri="{FF2B5EF4-FFF2-40B4-BE49-F238E27FC236}">
                <a16:creationId xmlns:a16="http://schemas.microsoft.com/office/drawing/2014/main" id="{F7AD9AD7-EE89-4E56-8A32-8DA3A6B443B2}"/>
              </a:ext>
            </a:extLst>
          </p:cNvPr>
          <p:cNvSpPr>
            <a:spLocks noGrp="1"/>
          </p:cNvSpPr>
          <p:nvPr>
            <p:ph type="title"/>
          </p:nvPr>
        </p:nvSpPr>
        <p:spPr/>
        <p:txBody>
          <a:bodyPr/>
          <a:lstStyle/>
          <a:p>
            <a:r>
              <a:rPr lang="da-DK" dirty="0"/>
              <a:t>Eksempler på ”oplevet” modstand</a:t>
            </a:r>
          </a:p>
        </p:txBody>
      </p:sp>
      <p:pic>
        <p:nvPicPr>
          <p:cNvPr id="4" name="Pladsholder til indhold 3">
            <a:extLst>
              <a:ext uri="{FF2B5EF4-FFF2-40B4-BE49-F238E27FC236}">
                <a16:creationId xmlns:a16="http://schemas.microsoft.com/office/drawing/2014/main" id="{56ECF43F-9136-4E91-A39F-B4A0A0F5D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976321" y="1316766"/>
            <a:ext cx="1863636" cy="1028428"/>
          </a:xfrm>
          <a:prstGeom prst="rect">
            <a:avLst/>
          </a:prstGeom>
          <a:noFill/>
          <a:ln w="9525">
            <a:noFill/>
            <a:miter lim="800000"/>
            <a:headEnd/>
            <a:tailEnd/>
          </a:ln>
          <a:effectLst/>
        </p:spPr>
      </p:pic>
      <p:sp>
        <p:nvSpPr>
          <p:cNvPr id="6" name="Rektangel: afrundede hjørner 5">
            <a:extLst>
              <a:ext uri="{FF2B5EF4-FFF2-40B4-BE49-F238E27FC236}">
                <a16:creationId xmlns:a16="http://schemas.microsoft.com/office/drawing/2014/main" id="{FEF757D8-06CF-45E6-AE64-333929A85232}"/>
              </a:ext>
            </a:extLst>
          </p:cNvPr>
          <p:cNvSpPr/>
          <p:nvPr/>
        </p:nvSpPr>
        <p:spPr>
          <a:xfrm>
            <a:off x="911424" y="3525011"/>
            <a:ext cx="10849205" cy="2304255"/>
          </a:xfrm>
          <a:prstGeom prst="roundRect">
            <a:avLst/>
          </a:prstGeom>
          <a:noFill/>
          <a:ln w="3492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endParaRPr lang="da-DK" sz="2400">
              <a:solidFill>
                <a:srgbClr val="000000"/>
              </a:solidFill>
              <a:latin typeface="Arial"/>
            </a:endParaRPr>
          </a:p>
        </p:txBody>
      </p:sp>
      <p:sp>
        <p:nvSpPr>
          <p:cNvPr id="8" name="Tekstfelt 7">
            <a:extLst>
              <a:ext uri="{FF2B5EF4-FFF2-40B4-BE49-F238E27FC236}">
                <a16:creationId xmlns:a16="http://schemas.microsoft.com/office/drawing/2014/main" id="{B4FA02CD-8DBB-4777-9437-E70BB5B23B87}"/>
              </a:ext>
            </a:extLst>
          </p:cNvPr>
          <p:cNvSpPr txBox="1"/>
          <p:nvPr/>
        </p:nvSpPr>
        <p:spPr>
          <a:xfrm>
            <a:off x="1007435" y="3535531"/>
            <a:ext cx="10849205" cy="2267544"/>
          </a:xfrm>
          <a:prstGeom prst="rect">
            <a:avLst/>
          </a:prstGeom>
          <a:noFill/>
        </p:spPr>
        <p:txBody>
          <a:bodyPr wrap="square">
            <a:spAutoFit/>
          </a:bodyPr>
          <a:lstStyle/>
          <a:p>
            <a:pPr defTabSz="1219170">
              <a:lnSpc>
                <a:spcPct val="120000"/>
              </a:lnSpc>
            </a:pPr>
            <a:r>
              <a:rPr lang="da-DK" sz="2400" i="1" dirty="0">
                <a:solidFill>
                  <a:srgbClr val="000000"/>
                </a:solidFill>
                <a:latin typeface="Arial"/>
              </a:rPr>
              <a:t>”Vi har </a:t>
            </a:r>
            <a:r>
              <a:rPr lang="da-DK" sz="2400" i="1" u="sng" dirty="0">
                <a:solidFill>
                  <a:srgbClr val="000000"/>
                </a:solidFill>
                <a:latin typeface="Arial"/>
              </a:rPr>
              <a:t>vurderet</a:t>
            </a:r>
            <a:r>
              <a:rPr lang="da-DK" sz="2400" i="1" dirty="0">
                <a:solidFill>
                  <a:srgbClr val="000000"/>
                </a:solidFill>
                <a:latin typeface="Arial"/>
              </a:rPr>
              <a:t>, at XX er egnet til dosisdispensering. Han/hun er </a:t>
            </a:r>
            <a:r>
              <a:rPr lang="da-DK" sz="2400" i="1" u="sng" dirty="0">
                <a:solidFill>
                  <a:srgbClr val="000000"/>
                </a:solidFill>
                <a:latin typeface="Arial"/>
              </a:rPr>
              <a:t>informeret </a:t>
            </a:r>
            <a:r>
              <a:rPr lang="da-DK" sz="2400" i="1" dirty="0">
                <a:solidFill>
                  <a:srgbClr val="000000"/>
                </a:solidFill>
                <a:latin typeface="Arial"/>
              </a:rPr>
              <a:t>om kommunens ordning med dosisdispensering og har fået </a:t>
            </a:r>
            <a:r>
              <a:rPr lang="da-DK" sz="2400" i="1" u="sng" dirty="0">
                <a:solidFill>
                  <a:srgbClr val="000000"/>
                </a:solidFill>
                <a:latin typeface="Arial"/>
              </a:rPr>
              <a:t>udleveret pjecen</a:t>
            </a:r>
            <a:r>
              <a:rPr lang="da-DK" sz="2400" i="1" dirty="0">
                <a:solidFill>
                  <a:srgbClr val="000000"/>
                </a:solidFill>
                <a:latin typeface="Arial"/>
              </a:rPr>
              <a:t>: Dosispakket medicin. Borger har givet </a:t>
            </a:r>
            <a:r>
              <a:rPr lang="da-DK" sz="2400" i="1" u="sng" dirty="0">
                <a:solidFill>
                  <a:srgbClr val="000000"/>
                </a:solidFill>
                <a:latin typeface="Arial"/>
              </a:rPr>
              <a:t>informeret samtykke</a:t>
            </a:r>
            <a:r>
              <a:rPr lang="da-DK" sz="2400" i="1" dirty="0">
                <a:solidFill>
                  <a:srgbClr val="000000"/>
                </a:solidFill>
                <a:latin typeface="Arial"/>
              </a:rPr>
              <a:t>. Borgeren ønsker at anvende følgende </a:t>
            </a:r>
            <a:r>
              <a:rPr lang="da-DK" sz="2400" i="1" u="sng" dirty="0">
                <a:solidFill>
                  <a:srgbClr val="000000"/>
                </a:solidFill>
                <a:latin typeface="Arial"/>
              </a:rPr>
              <a:t>apotek</a:t>
            </a:r>
            <a:r>
              <a:rPr lang="da-DK" sz="2400" i="1" dirty="0">
                <a:solidFill>
                  <a:srgbClr val="000000"/>
                </a:solidFill>
                <a:latin typeface="Arial"/>
              </a:rPr>
              <a:t>: X. </a:t>
            </a:r>
            <a:r>
              <a:rPr lang="da-DK" sz="2400" i="1" u="sng" dirty="0">
                <a:solidFill>
                  <a:srgbClr val="000000"/>
                </a:solidFill>
                <a:latin typeface="Arial"/>
              </a:rPr>
              <a:t>Vil du foretage den endelige vurdering</a:t>
            </a:r>
            <a:r>
              <a:rPr lang="da-DK" sz="2400" i="1" dirty="0">
                <a:solidFill>
                  <a:srgbClr val="000000"/>
                </a:solidFill>
                <a:latin typeface="Arial"/>
              </a:rPr>
              <a:t> af, om borger er egnet til dosisdispensering og give en tilbagemelding?”.</a:t>
            </a:r>
            <a:endParaRPr lang="da-DK" sz="2400" dirty="0">
              <a:solidFill>
                <a:srgbClr val="000000"/>
              </a:solidFill>
              <a:latin typeface="Arial"/>
            </a:endParaRPr>
          </a:p>
        </p:txBody>
      </p:sp>
    </p:spTree>
    <p:extLst>
      <p:ext uri="{BB962C8B-B14F-4D97-AF65-F5344CB8AC3E}">
        <p14:creationId xmlns:p14="http://schemas.microsoft.com/office/powerpoint/2010/main" val="424893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3D1C331-EA97-4DC3-A561-56855C7BD6F3}"/>
              </a:ext>
            </a:extLst>
          </p:cNvPr>
          <p:cNvSpPr>
            <a:spLocks noGrp="1"/>
          </p:cNvSpPr>
          <p:nvPr>
            <p:ph type="title"/>
          </p:nvPr>
        </p:nvSpPr>
        <p:spPr/>
        <p:txBody>
          <a:bodyPr/>
          <a:lstStyle/>
          <a:p>
            <a:r>
              <a:rPr lang="da-DK" dirty="0">
                <a:solidFill>
                  <a:schemeClr val="accent1"/>
                </a:solidFill>
              </a:rPr>
              <a:t>MedCom</a:t>
            </a:r>
          </a:p>
        </p:txBody>
      </p:sp>
      <p:sp>
        <p:nvSpPr>
          <p:cNvPr id="4" name="Pladsholder til dato 3">
            <a:extLst>
              <a:ext uri="{FF2B5EF4-FFF2-40B4-BE49-F238E27FC236}">
                <a16:creationId xmlns:a16="http://schemas.microsoft.com/office/drawing/2014/main" id="{F57C22FC-1529-41AD-8BFB-FC17F997DB72}"/>
              </a:ext>
            </a:extLst>
          </p:cNvPr>
          <p:cNvSpPr>
            <a:spLocks noGrp="1"/>
          </p:cNvSpPr>
          <p:nvPr>
            <p:ph type="dt" sz="half" idx="18"/>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595CEE1-58B7-475A-8032-8FD7DB677B16}" type="datetime1">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13-02-2023</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7" name="Pladsholder til slidenummer 6">
            <a:extLst>
              <a:ext uri="{FF2B5EF4-FFF2-40B4-BE49-F238E27FC236}">
                <a16:creationId xmlns:a16="http://schemas.microsoft.com/office/drawing/2014/main" id="{5511861D-7025-433A-8C3D-273D4E8C0391}"/>
              </a:ext>
            </a:extLst>
          </p:cNvPr>
          <p:cNvSpPr>
            <a:spLocks noGrp="1"/>
          </p:cNvSpPr>
          <p:nvPr>
            <p:ph type="sldNum" sz="quarter" idx="2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1739DD0-F806-4874-9AB9-E8A8D4F05468}" type="slidenum">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28" name="Pladsholder til indhold 27">
            <a:extLst>
              <a:ext uri="{FF2B5EF4-FFF2-40B4-BE49-F238E27FC236}">
                <a16:creationId xmlns:a16="http://schemas.microsoft.com/office/drawing/2014/main" id="{DAB8AE7C-5C36-41D8-BE50-7B072666EB7D}"/>
              </a:ext>
            </a:extLst>
          </p:cNvPr>
          <p:cNvSpPr>
            <a:spLocks noGrp="1"/>
          </p:cNvSpPr>
          <p:nvPr>
            <p:ph sz="quarter" idx="21"/>
          </p:nvPr>
        </p:nvSpPr>
        <p:spPr>
          <a:xfrm>
            <a:off x="681676" y="1671084"/>
            <a:ext cx="11040000" cy="4560000"/>
          </a:xfrm>
        </p:spPr>
        <p:txBody>
          <a:bodyPr>
            <a:normAutofit/>
          </a:bodyPr>
          <a:lstStyle/>
          <a:p>
            <a:pPr marL="0" indent="0">
              <a:buNone/>
            </a:pPr>
            <a:r>
              <a:rPr lang="da-DK" b="1" dirty="0">
                <a:solidFill>
                  <a:schemeClr val="accent1"/>
                </a:solidFill>
              </a:rPr>
              <a:t>Kontakt MedCom omkring dosisdispensering og FMK generelt:</a:t>
            </a:r>
          </a:p>
          <a:p>
            <a:pPr lvl="1"/>
            <a:r>
              <a:rPr lang="da-DK" sz="2667" dirty="0">
                <a:solidFill>
                  <a:schemeClr val="accent1"/>
                </a:solidFill>
              </a:rPr>
              <a:t>Karina Hasager Hedevang, MedCom, </a:t>
            </a:r>
            <a:r>
              <a:rPr lang="da-DK" sz="2667" dirty="0">
                <a:solidFill>
                  <a:schemeClr val="accent1"/>
                </a:solidFill>
                <a:hlinkClick r:id="rId2">
                  <a:extLst>
                    <a:ext uri="{A12FA001-AC4F-418D-AE19-62706E023703}">
                      <ahyp:hlinkClr xmlns:ahyp="http://schemas.microsoft.com/office/drawing/2018/hyperlinkcolor" val="tx"/>
                    </a:ext>
                  </a:extLst>
                </a:hlinkClick>
              </a:rPr>
              <a:t>khs@medcom.dk</a:t>
            </a:r>
            <a:r>
              <a:rPr lang="da-DK" sz="2667" dirty="0">
                <a:solidFill>
                  <a:schemeClr val="accent1"/>
                </a:solidFill>
              </a:rPr>
              <a:t>, mobil: 2917 4703</a:t>
            </a:r>
          </a:p>
          <a:p>
            <a:pPr lvl="1"/>
            <a:r>
              <a:rPr lang="da-DK" sz="2667" dirty="0">
                <a:solidFill>
                  <a:schemeClr val="accent1"/>
                </a:solidFill>
              </a:rPr>
              <a:t>Iben Søgaard, MedCom, </a:t>
            </a:r>
            <a:r>
              <a:rPr lang="da-DK" sz="2667" dirty="0">
                <a:solidFill>
                  <a:schemeClr val="accent1"/>
                </a:solidFill>
                <a:hlinkClick r:id="rId3">
                  <a:extLst>
                    <a:ext uri="{A12FA001-AC4F-418D-AE19-62706E023703}">
                      <ahyp:hlinkClr xmlns:ahyp="http://schemas.microsoft.com/office/drawing/2018/hyperlinkcolor" val="tx"/>
                    </a:ext>
                  </a:extLst>
                </a:hlinkClick>
              </a:rPr>
              <a:t>ibs@medcom.dk</a:t>
            </a:r>
            <a:r>
              <a:rPr lang="da-DK" sz="2667" dirty="0">
                <a:solidFill>
                  <a:schemeClr val="accent1"/>
                </a:solidFill>
              </a:rPr>
              <a:t>, mobil: 6178 1877</a:t>
            </a:r>
          </a:p>
          <a:p>
            <a:pPr lvl="1"/>
            <a:endParaRPr lang="da-DK" sz="2667" dirty="0">
              <a:solidFill>
                <a:schemeClr val="accent1"/>
              </a:solidFill>
            </a:endParaRPr>
          </a:p>
          <a:p>
            <a:pPr marL="0" indent="0">
              <a:buNone/>
            </a:pPr>
            <a:r>
              <a:rPr lang="da-DK" b="1" dirty="0">
                <a:solidFill>
                  <a:schemeClr val="accent1"/>
                </a:solidFill>
              </a:rPr>
              <a:t>MedCom bistår kommunerne med sparring ifm. implementering af aftalen:</a:t>
            </a:r>
          </a:p>
          <a:p>
            <a:pPr lvl="1"/>
            <a:r>
              <a:rPr lang="da-DK" sz="2667" dirty="0">
                <a:solidFill>
                  <a:schemeClr val="accent1"/>
                </a:solidFill>
                <a:cs typeface="Helvetica" panose="020B0604020202020204" pitchFamily="34" charset="0"/>
              </a:rPr>
              <a:t>På </a:t>
            </a:r>
            <a:r>
              <a:rPr lang="da-DK" sz="2667" dirty="0" err="1">
                <a:solidFill>
                  <a:schemeClr val="accent1"/>
                </a:solidFill>
                <a:cs typeface="Helvetica" panose="020B0604020202020204" pitchFamily="34" charset="0"/>
              </a:rPr>
              <a:t>MedComs</a:t>
            </a:r>
            <a:r>
              <a:rPr lang="da-DK" sz="2667" dirty="0">
                <a:solidFill>
                  <a:schemeClr val="accent1"/>
                </a:solidFill>
                <a:cs typeface="Helvetica" panose="020B0604020202020204" pitchFamily="34" charset="0"/>
              </a:rPr>
              <a:t> hjemmeside </a:t>
            </a:r>
            <a:r>
              <a:rPr lang="da-DK" sz="2667" u="sng" dirty="0">
                <a:solidFill>
                  <a:schemeClr val="accent1"/>
                </a:solidFill>
                <a:ea typeface="Calibri" panose="020F050202020403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https://www.medcom.dk/dosisdispensering</a:t>
            </a:r>
            <a:br>
              <a:rPr lang="da-DK" sz="2667" u="sng" dirty="0">
                <a:solidFill>
                  <a:schemeClr val="accent1"/>
                </a:solidFill>
                <a:ea typeface="Calibri" panose="020F0502020204030204" pitchFamily="34" charset="0"/>
                <a:cs typeface="Helvetica" panose="020B0604020202020204" pitchFamily="34" charset="0"/>
              </a:rPr>
            </a:br>
            <a:r>
              <a:rPr lang="da-DK" sz="2667" dirty="0">
                <a:solidFill>
                  <a:schemeClr val="accent1"/>
                </a:solidFill>
                <a:cs typeface="Helvetica" panose="020B0604020202020204" pitchFamily="34" charset="0"/>
              </a:rPr>
              <a:t>findes materiale vedr. dosisdispensering herunder også en FAQ</a:t>
            </a:r>
          </a:p>
        </p:txBody>
      </p:sp>
    </p:spTree>
    <p:extLst>
      <p:ext uri="{BB962C8B-B14F-4D97-AF65-F5344CB8AC3E}">
        <p14:creationId xmlns:p14="http://schemas.microsoft.com/office/powerpoint/2010/main" val="4074473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E2183FF-1326-4446-ABDD-C392C54F331A}"/>
              </a:ext>
            </a:extLst>
          </p:cNvPr>
          <p:cNvSpPr>
            <a:spLocks noGrp="1"/>
          </p:cNvSpPr>
          <p:nvPr>
            <p:ph idx="1"/>
          </p:nvPr>
        </p:nvSpPr>
        <p:spPr>
          <a:xfrm>
            <a:off x="326069" y="1316766"/>
            <a:ext cx="11329259" cy="4512501"/>
          </a:xfrm>
        </p:spPr>
        <p:txBody>
          <a:bodyPr>
            <a:normAutofit/>
          </a:bodyPr>
          <a:lstStyle/>
          <a:p>
            <a:pPr>
              <a:spcAft>
                <a:spcPts val="0"/>
              </a:spcAft>
            </a:pPr>
            <a:r>
              <a:rPr lang="da-DK" sz="1867" i="1" dirty="0">
                <a:latin typeface="Calibri" panose="020F0502020204030204" pitchFamily="34" charset="0"/>
                <a:ea typeface="Calibri" panose="020F0502020204030204" pitchFamily="34" charset="0"/>
              </a:rPr>
              <a:t>Hej!</a:t>
            </a:r>
            <a:endParaRPr lang="da-DK" sz="1867" dirty="0">
              <a:latin typeface="Calibri" panose="020F0502020204030204" pitchFamily="34" charset="0"/>
              <a:ea typeface="Calibri" panose="020F0502020204030204" pitchFamily="34" charset="0"/>
            </a:endParaRPr>
          </a:p>
          <a:p>
            <a:pPr marL="0" indent="0">
              <a:spcAft>
                <a:spcPts val="0"/>
              </a:spcAft>
            </a:pPr>
            <a:r>
              <a:rPr lang="da-DK" sz="1867" i="1" dirty="0">
                <a:latin typeface="Calibri" panose="020F0502020204030204" pitchFamily="34" charset="0"/>
                <a:ea typeface="Calibri" panose="020F0502020204030204" pitchFamily="34" charset="0"/>
              </a:rPr>
              <a:t>Har talt med x om at komme på dosispakket medicin, hvilket han er positiv overfor. Vil e.l. vurdere om han er egnet til at overgå til dosispakket medicin og give en tilbagemelding inden det evt. laves dosisrecepter. Har fortsat medicin i hjemmet til dispensering til 5 uger.</a:t>
            </a:r>
            <a:endParaRPr lang="da-DK" sz="1867" dirty="0">
              <a:latin typeface="Calibri" panose="020F0502020204030204" pitchFamily="34" charset="0"/>
              <a:ea typeface="Calibri" panose="020F0502020204030204" pitchFamily="34" charset="0"/>
            </a:endParaRPr>
          </a:p>
          <a:p>
            <a:pPr marL="0" indent="0">
              <a:spcAft>
                <a:spcPts val="0"/>
              </a:spcAft>
            </a:pPr>
            <a:r>
              <a:rPr lang="da-DK" sz="1867" i="1" dirty="0">
                <a:latin typeface="Calibri" panose="020F0502020204030204" pitchFamily="34" charset="0"/>
                <a:ea typeface="Calibri" panose="020F0502020204030204" pitchFamily="34" charset="0"/>
              </a:rPr>
              <a:t>”Sygeplejerske”</a:t>
            </a:r>
            <a:endParaRPr lang="da-DK" sz="1867" dirty="0">
              <a:latin typeface="Calibri" panose="020F0502020204030204" pitchFamily="34" charset="0"/>
              <a:ea typeface="Calibri" panose="020F0502020204030204" pitchFamily="34" charset="0"/>
            </a:endParaRPr>
          </a:p>
          <a:p>
            <a:pPr marL="0" indent="0">
              <a:spcAft>
                <a:spcPts val="0"/>
              </a:spcAft>
            </a:pPr>
            <a:r>
              <a:rPr lang="da-DK" sz="1867" i="1" dirty="0">
                <a:latin typeface="Calibri" panose="020F0502020204030204" pitchFamily="34" charset="0"/>
                <a:ea typeface="Calibri" panose="020F0502020204030204" pitchFamily="34" charset="0"/>
              </a:rPr>
              <a:t>10.11.21 12:39</a:t>
            </a:r>
            <a:endParaRPr lang="da-DK" sz="1867" dirty="0">
              <a:latin typeface="Calibri" panose="020F0502020204030204" pitchFamily="34" charset="0"/>
              <a:ea typeface="Calibri" panose="020F0502020204030204" pitchFamily="34" charset="0"/>
            </a:endParaRPr>
          </a:p>
          <a:p>
            <a:r>
              <a:rPr lang="da-DK" sz="1867" dirty="0">
                <a:latin typeface="Calibri" panose="020F0502020204030204" pitchFamily="34" charset="0"/>
                <a:ea typeface="Calibri" panose="020F0502020204030204" pitchFamily="34" charset="0"/>
              </a:rPr>
              <a:t> </a:t>
            </a:r>
          </a:p>
          <a:p>
            <a:r>
              <a:rPr lang="da-DK" sz="1867" dirty="0">
                <a:latin typeface="Calibri" panose="020F0502020204030204" pitchFamily="34" charset="0"/>
                <a:ea typeface="Calibri" panose="020F0502020204030204" pitchFamily="34" charset="0"/>
              </a:rPr>
              <a:t>Lægen svarer: </a:t>
            </a:r>
          </a:p>
          <a:p>
            <a:pPr>
              <a:spcAft>
                <a:spcPts val="0"/>
              </a:spcAft>
            </a:pPr>
            <a:r>
              <a:rPr lang="da-DK" sz="1867" i="1" dirty="0">
                <a:latin typeface="Calibri" panose="020F0502020204030204" pitchFamily="34" charset="0"/>
                <a:ea typeface="Calibri" panose="020F0502020204030204" pitchFamily="34" charset="0"/>
              </a:rPr>
              <a:t>Hej x</a:t>
            </a:r>
            <a:endParaRPr lang="da-DK" sz="1867" dirty="0">
              <a:latin typeface="Calibri" panose="020F0502020204030204" pitchFamily="34" charset="0"/>
              <a:ea typeface="Calibri" panose="020F0502020204030204" pitchFamily="34" charset="0"/>
            </a:endParaRPr>
          </a:p>
          <a:p>
            <a:pPr>
              <a:spcAft>
                <a:spcPts val="0"/>
              </a:spcAft>
            </a:pPr>
            <a:r>
              <a:rPr lang="da-DK" sz="1867" i="1" dirty="0">
                <a:latin typeface="Calibri" panose="020F0502020204030204" pitchFamily="34" charset="0"/>
                <a:ea typeface="Calibri" panose="020F0502020204030204" pitchFamily="34" charset="0"/>
              </a:rPr>
              <a:t>Jeg vurderer ikke ”x” stabil medicineret og finder ikke indikation for dosisdispensering</a:t>
            </a:r>
            <a:endParaRPr lang="da-DK" sz="1867" dirty="0">
              <a:latin typeface="Calibri" panose="020F0502020204030204" pitchFamily="34" charset="0"/>
              <a:ea typeface="Calibri" panose="020F0502020204030204" pitchFamily="34" charset="0"/>
            </a:endParaRPr>
          </a:p>
          <a:p>
            <a:pPr>
              <a:spcAft>
                <a:spcPts val="0"/>
              </a:spcAft>
            </a:pPr>
            <a:r>
              <a:rPr lang="da-DK" sz="1867" i="1" dirty="0">
                <a:latin typeface="Calibri" panose="020F0502020204030204" pitchFamily="34" charset="0"/>
                <a:ea typeface="Calibri" panose="020F0502020204030204" pitchFamily="34" charset="0"/>
              </a:rPr>
              <a:t>Mvh</a:t>
            </a:r>
            <a:endParaRPr lang="da-DK" sz="1867" dirty="0">
              <a:latin typeface="Calibri" panose="020F0502020204030204" pitchFamily="34" charset="0"/>
              <a:ea typeface="Calibri" panose="020F0502020204030204" pitchFamily="34" charset="0"/>
            </a:endParaRPr>
          </a:p>
          <a:p>
            <a:pPr>
              <a:spcAft>
                <a:spcPts val="0"/>
              </a:spcAft>
            </a:pPr>
            <a:r>
              <a:rPr lang="da-DK" sz="1867" i="1" dirty="0">
                <a:latin typeface="Calibri" panose="020F0502020204030204" pitchFamily="34" charset="0"/>
                <a:ea typeface="Calibri" panose="020F0502020204030204" pitchFamily="34" charset="0"/>
              </a:rPr>
              <a:t>”Læge”</a:t>
            </a:r>
            <a:endParaRPr lang="da-DK" sz="1867" dirty="0">
              <a:latin typeface="Calibri" panose="020F0502020204030204" pitchFamily="34" charset="0"/>
              <a:ea typeface="Calibri" panose="020F0502020204030204" pitchFamily="34" charset="0"/>
            </a:endParaRPr>
          </a:p>
          <a:p>
            <a:pPr marL="0" indent="0"/>
            <a:endParaRPr lang="da-DK" dirty="0"/>
          </a:p>
        </p:txBody>
      </p:sp>
      <p:sp>
        <p:nvSpPr>
          <p:cNvPr id="3" name="Titel 2">
            <a:extLst>
              <a:ext uri="{FF2B5EF4-FFF2-40B4-BE49-F238E27FC236}">
                <a16:creationId xmlns:a16="http://schemas.microsoft.com/office/drawing/2014/main" id="{F7AD9AD7-EE89-4E56-8A32-8DA3A6B443B2}"/>
              </a:ext>
            </a:extLst>
          </p:cNvPr>
          <p:cNvSpPr>
            <a:spLocks noGrp="1"/>
          </p:cNvSpPr>
          <p:nvPr>
            <p:ph type="title"/>
          </p:nvPr>
        </p:nvSpPr>
        <p:spPr/>
        <p:txBody>
          <a:bodyPr/>
          <a:lstStyle/>
          <a:p>
            <a:r>
              <a:rPr lang="da-DK" sz="4000" dirty="0"/>
              <a:t>Case 1: Ikke brugt standardformulering</a:t>
            </a:r>
          </a:p>
        </p:txBody>
      </p:sp>
      <p:pic>
        <p:nvPicPr>
          <p:cNvPr id="4" name="Billede 3">
            <a:extLst>
              <a:ext uri="{FF2B5EF4-FFF2-40B4-BE49-F238E27FC236}">
                <a16:creationId xmlns:a16="http://schemas.microsoft.com/office/drawing/2014/main" id="{1EFE4566-9D47-451F-A23C-EC9078E89366}"/>
              </a:ext>
            </a:extLst>
          </p:cNvPr>
          <p:cNvPicPr>
            <a:picLocks noChangeAspect="1"/>
          </p:cNvPicPr>
          <p:nvPr/>
        </p:nvPicPr>
        <p:blipFill>
          <a:blip r:embed="rId2"/>
          <a:stretch>
            <a:fillRect/>
          </a:stretch>
        </p:blipFill>
        <p:spPr>
          <a:xfrm>
            <a:off x="10128448" y="404665"/>
            <a:ext cx="1869603" cy="1032345"/>
          </a:xfrm>
          <a:prstGeom prst="rect">
            <a:avLst/>
          </a:prstGeom>
        </p:spPr>
      </p:pic>
    </p:spTree>
    <p:extLst>
      <p:ext uri="{BB962C8B-B14F-4D97-AF65-F5344CB8AC3E}">
        <p14:creationId xmlns:p14="http://schemas.microsoft.com/office/powerpoint/2010/main" val="2869846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E2183FF-1326-4446-ABDD-C392C54F331A}"/>
              </a:ext>
            </a:extLst>
          </p:cNvPr>
          <p:cNvSpPr>
            <a:spLocks noGrp="1"/>
          </p:cNvSpPr>
          <p:nvPr>
            <p:ph idx="1"/>
          </p:nvPr>
        </p:nvSpPr>
        <p:spPr>
          <a:xfrm>
            <a:off x="335360" y="1124744"/>
            <a:ext cx="11329259" cy="5088565"/>
          </a:xfrm>
        </p:spPr>
        <p:txBody>
          <a:bodyPr>
            <a:normAutofit fontScale="70000" lnSpcReduction="20000"/>
          </a:bodyPr>
          <a:lstStyle/>
          <a:p>
            <a:r>
              <a:rPr lang="da-DK" sz="2400" i="1" dirty="0">
                <a:latin typeface="Calibri" panose="020F0502020204030204" pitchFamily="34" charset="0"/>
                <a:ea typeface="Calibri" panose="020F0502020204030204" pitchFamily="34" charset="0"/>
              </a:rPr>
              <a:t>hej</a:t>
            </a:r>
          </a:p>
          <a:p>
            <a:pPr marL="0" indent="0">
              <a:spcBef>
                <a:spcPts val="0"/>
              </a:spcBef>
            </a:pPr>
            <a:r>
              <a:rPr lang="da-DK" sz="2400" i="1" dirty="0">
                <a:latin typeface="Calibri" panose="020F0502020204030204" pitchFamily="34" charset="0"/>
                <a:ea typeface="Calibri" panose="020F0502020204030204" pitchFamily="34" charset="0"/>
              </a:rPr>
              <a:t>Vi har været ude og tale med ”X” om dosispakket medicin. Vi har vurderet, at Hans Jørgen  er egnet til </a:t>
            </a:r>
            <a:r>
              <a:rPr lang="da-DK" sz="2400" i="1" dirty="0" err="1">
                <a:latin typeface="Calibri" panose="020F0502020204030204" pitchFamily="34" charset="0"/>
                <a:ea typeface="Calibri" panose="020F0502020204030204" pitchFamily="34" charset="0"/>
              </a:rPr>
              <a:t>dosisdispencering</a:t>
            </a:r>
            <a:r>
              <a:rPr lang="da-DK" sz="2400" i="1" dirty="0">
                <a:latin typeface="Calibri" panose="020F0502020204030204" pitchFamily="34" charset="0"/>
                <a:ea typeface="Calibri" panose="020F0502020204030204" pitchFamily="34" charset="0"/>
              </a:rPr>
              <a:t>. Han er informeret om kommunens ordning med </a:t>
            </a:r>
            <a:r>
              <a:rPr lang="da-DK" sz="2400" i="1" dirty="0" err="1">
                <a:latin typeface="Calibri" panose="020F0502020204030204" pitchFamily="34" charset="0"/>
                <a:ea typeface="Calibri" panose="020F0502020204030204" pitchFamily="34" charset="0"/>
              </a:rPr>
              <a:t>dosisdispencering</a:t>
            </a:r>
            <a:r>
              <a:rPr lang="da-DK" sz="2400" i="1" dirty="0">
                <a:latin typeface="Calibri" panose="020F0502020204030204" pitchFamily="34" charset="0"/>
                <a:ea typeface="Calibri" panose="020F0502020204030204" pitchFamily="34" charset="0"/>
              </a:rPr>
              <a:t> og har fået udleveret pjecen : Dosispakket medicin. Han har givet informeret samtykke. Borgeren ønsker at </a:t>
            </a:r>
            <a:r>
              <a:rPr lang="da-DK" sz="2400" i="1" dirty="0">
                <a:solidFill>
                  <a:schemeClr val="tx1"/>
                </a:solidFill>
                <a:latin typeface="Calibri" panose="020F0502020204030204" pitchFamily="34" charset="0"/>
                <a:ea typeface="Calibri" panose="020F0502020204030204" pitchFamily="34" charset="0"/>
              </a:rPr>
              <a:t>anvende følgende apotek </a:t>
            </a:r>
            <a:r>
              <a:rPr lang="da-DK" sz="2400" i="1" dirty="0">
                <a:latin typeface="Calibri" panose="020F0502020204030204" pitchFamily="34" charset="0"/>
                <a:ea typeface="Calibri" panose="020F0502020204030204" pitchFamily="34" charset="0"/>
              </a:rPr>
              <a:t>Nørresundby Apotek. Vil du foretage den endelige vurdering af, om borger er egnet til </a:t>
            </a:r>
            <a:r>
              <a:rPr lang="da-DK" sz="2400" i="1" dirty="0" err="1">
                <a:latin typeface="Calibri" panose="020F0502020204030204" pitchFamily="34" charset="0"/>
                <a:ea typeface="Calibri" panose="020F0502020204030204" pitchFamily="34" charset="0"/>
              </a:rPr>
              <a:t>dosisdispencering</a:t>
            </a:r>
            <a:r>
              <a:rPr lang="da-DK" sz="2400" i="1" dirty="0">
                <a:latin typeface="Calibri" panose="020F0502020204030204" pitchFamily="34" charset="0"/>
                <a:ea typeface="Calibri" panose="020F0502020204030204" pitchFamily="34" charset="0"/>
              </a:rPr>
              <a:t> og give en tilbagemelding?. </a:t>
            </a:r>
          </a:p>
          <a:p>
            <a:pPr marL="0" indent="0">
              <a:spcBef>
                <a:spcPts val="0"/>
              </a:spcBef>
            </a:pPr>
            <a:r>
              <a:rPr lang="da-DK" sz="2400" i="1" dirty="0">
                <a:latin typeface="Calibri" panose="020F0502020204030204" pitchFamily="34" charset="0"/>
                <a:ea typeface="Calibri" panose="020F0502020204030204" pitchFamily="34" charset="0"/>
              </a:rPr>
              <a:t>”X” får de fleste af pillerne i sonden, men der er et par stykker der ikke må knuses, dem tager han per os. De piller tages op af de doserede æsker, tænker at dosispakket vil forbedre sikkerheden i, at det er de rigtige piller der knusers betragtelig. Da der altid udleveres billigste præparat, skifter udseende jævnligt. Ved dosispakket medicin kan der laves to poser hver morgen, en pose hvor der står på at medicinen kan knuses, og en hvor pillerne skal tages per os.</a:t>
            </a:r>
          </a:p>
          <a:p>
            <a:pPr marL="0" indent="0">
              <a:spcBef>
                <a:spcPts val="0"/>
              </a:spcBef>
            </a:pPr>
            <a:r>
              <a:rPr lang="da-DK" sz="2400" i="1" dirty="0">
                <a:latin typeface="Calibri" panose="020F0502020204030204" pitchFamily="34" charset="0"/>
                <a:ea typeface="Calibri" panose="020F0502020204030204" pitchFamily="34" charset="0"/>
              </a:rPr>
              <a:t>Den eneste pille der ikke kan </a:t>
            </a:r>
            <a:r>
              <a:rPr lang="da-DK" sz="2400" i="1" dirty="0" err="1">
                <a:latin typeface="Calibri" panose="020F0502020204030204" pitchFamily="34" charset="0"/>
                <a:ea typeface="Calibri" panose="020F0502020204030204" pitchFamily="34" charset="0"/>
              </a:rPr>
              <a:t>dosisdispenceres</a:t>
            </a:r>
            <a:r>
              <a:rPr lang="da-DK" sz="2400" i="1" dirty="0">
                <a:latin typeface="Calibri" panose="020F0502020204030204" pitchFamily="34" charset="0"/>
                <a:ea typeface="Calibri" panose="020F0502020204030204" pitchFamily="34" charset="0"/>
              </a:rPr>
              <a:t> er </a:t>
            </a:r>
            <a:r>
              <a:rPr lang="da-DK" sz="2400" i="1" dirty="0" err="1">
                <a:latin typeface="Calibri" panose="020F0502020204030204" pitchFamily="34" charset="0"/>
                <a:ea typeface="Calibri" panose="020F0502020204030204" pitchFamily="34" charset="0"/>
              </a:rPr>
              <a:t>Melatonin</a:t>
            </a:r>
            <a:r>
              <a:rPr lang="da-DK" sz="2400" i="1" dirty="0">
                <a:latin typeface="Calibri" panose="020F0502020204030204" pitchFamily="34" charset="0"/>
                <a:ea typeface="Calibri" panose="020F0502020204030204" pitchFamily="34" charset="0"/>
              </a:rPr>
              <a:t>, kan det erstattes af andet præparat eller </a:t>
            </a:r>
            <a:r>
              <a:rPr lang="da-DK" sz="2400" i="1" dirty="0" err="1">
                <a:latin typeface="Calibri" panose="020F0502020204030204" pitchFamily="34" charset="0"/>
                <a:ea typeface="Calibri" panose="020F0502020204030204" pitchFamily="34" charset="0"/>
              </a:rPr>
              <a:t>evt</a:t>
            </a:r>
            <a:r>
              <a:rPr lang="da-DK" sz="2400" i="1" dirty="0">
                <a:latin typeface="Calibri" panose="020F0502020204030204" pitchFamily="34" charset="0"/>
                <a:ea typeface="Calibri" panose="020F0502020204030204" pitchFamily="34" charset="0"/>
              </a:rPr>
              <a:t> øge </a:t>
            </a:r>
            <a:r>
              <a:rPr lang="da-DK" sz="2400" i="1" dirty="0" err="1">
                <a:latin typeface="Calibri" panose="020F0502020204030204" pitchFamily="34" charset="0"/>
                <a:ea typeface="Calibri" panose="020F0502020204030204" pitchFamily="34" charset="0"/>
              </a:rPr>
              <a:t>Imozop</a:t>
            </a:r>
            <a:r>
              <a:rPr lang="da-DK" sz="2400" i="1" dirty="0">
                <a:latin typeface="Calibri" panose="020F0502020204030204" pitchFamily="34" charset="0"/>
                <a:ea typeface="Calibri" panose="020F0502020204030204" pitchFamily="34" charset="0"/>
              </a:rPr>
              <a:t> ? </a:t>
            </a:r>
          </a:p>
          <a:p>
            <a:pPr marL="0" indent="0">
              <a:spcBef>
                <a:spcPts val="0"/>
              </a:spcBef>
            </a:pPr>
            <a:r>
              <a:rPr lang="da-DK" sz="2400" i="1" dirty="0">
                <a:latin typeface="Calibri" panose="020F0502020204030204" pitchFamily="34" charset="0"/>
                <a:ea typeface="Calibri" panose="020F0502020204030204" pitchFamily="34" charset="0"/>
              </a:rPr>
              <a:t>Til orientering tilbyder Nørresundby Apotek - som en gratis service - at lave recepterne om til dosisrecepter hvis de ligger som flergangsrecepter på alle præparater.”</a:t>
            </a:r>
          </a:p>
          <a:p>
            <a:pPr marL="0" indent="0">
              <a:spcBef>
                <a:spcPts val="0"/>
              </a:spcBef>
            </a:pPr>
            <a:endParaRPr lang="da-DK" sz="2400" dirty="0">
              <a:latin typeface="Calibri" panose="020F0502020204030204" pitchFamily="34" charset="0"/>
              <a:ea typeface="Calibri" panose="020F0502020204030204" pitchFamily="34" charset="0"/>
            </a:endParaRPr>
          </a:p>
          <a:p>
            <a:pPr marL="0" indent="0">
              <a:spcBef>
                <a:spcPts val="0"/>
              </a:spcBef>
            </a:pPr>
            <a:r>
              <a:rPr lang="da-DK" sz="2400" dirty="0">
                <a:latin typeface="Calibri" panose="020F0502020204030204" pitchFamily="34" charset="0"/>
                <a:ea typeface="Calibri" panose="020F0502020204030204" pitchFamily="34" charset="0"/>
              </a:rPr>
              <a:t>Lægen afviser fordi det bliver for kompliceret…</a:t>
            </a:r>
          </a:p>
          <a:p>
            <a:pPr marL="0" indent="0">
              <a:spcBef>
                <a:spcPts val="0"/>
              </a:spcBef>
            </a:pPr>
            <a:endParaRPr lang="da-DK" sz="2400" i="1" dirty="0">
              <a:latin typeface="Calibri" panose="020F0502020204030204" pitchFamily="34" charset="0"/>
              <a:ea typeface="Calibri" panose="020F0502020204030204" pitchFamily="34" charset="0"/>
            </a:endParaRPr>
          </a:p>
          <a:p>
            <a:pPr marL="0" indent="0"/>
            <a:endParaRPr lang="da-DK" dirty="0"/>
          </a:p>
        </p:txBody>
      </p:sp>
      <p:sp>
        <p:nvSpPr>
          <p:cNvPr id="3" name="Titel 2">
            <a:extLst>
              <a:ext uri="{FF2B5EF4-FFF2-40B4-BE49-F238E27FC236}">
                <a16:creationId xmlns:a16="http://schemas.microsoft.com/office/drawing/2014/main" id="{F7AD9AD7-EE89-4E56-8A32-8DA3A6B443B2}"/>
              </a:ext>
            </a:extLst>
          </p:cNvPr>
          <p:cNvSpPr>
            <a:spLocks noGrp="1"/>
          </p:cNvSpPr>
          <p:nvPr>
            <p:ph type="title"/>
          </p:nvPr>
        </p:nvSpPr>
        <p:spPr/>
        <p:txBody>
          <a:bodyPr/>
          <a:lstStyle/>
          <a:p>
            <a:r>
              <a:rPr lang="da-DK" sz="4000" dirty="0"/>
              <a:t>Case 2: For kompliceret</a:t>
            </a:r>
          </a:p>
        </p:txBody>
      </p:sp>
      <p:pic>
        <p:nvPicPr>
          <p:cNvPr id="4" name="Pladsholder til indhold 3">
            <a:extLst>
              <a:ext uri="{FF2B5EF4-FFF2-40B4-BE49-F238E27FC236}">
                <a16:creationId xmlns:a16="http://schemas.microsoft.com/office/drawing/2014/main" id="{56ECF43F-9136-4E91-A39F-B4A0A0F5D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360363" y="260649"/>
            <a:ext cx="1863636" cy="1028428"/>
          </a:xfrm>
          <a:prstGeom prst="rect">
            <a:avLst/>
          </a:prstGeom>
          <a:noFill/>
          <a:ln w="9525">
            <a:noFill/>
            <a:miter lim="800000"/>
            <a:headEnd/>
            <a:tailEnd/>
          </a:ln>
          <a:effectLst/>
        </p:spPr>
      </p:pic>
      <p:sp>
        <p:nvSpPr>
          <p:cNvPr id="5" name="Rektangel: afrundede hjørner 4">
            <a:extLst>
              <a:ext uri="{FF2B5EF4-FFF2-40B4-BE49-F238E27FC236}">
                <a16:creationId xmlns:a16="http://schemas.microsoft.com/office/drawing/2014/main" id="{A974368A-CD4E-42E0-9AB4-FF173F8D4999}"/>
              </a:ext>
            </a:extLst>
          </p:cNvPr>
          <p:cNvSpPr/>
          <p:nvPr/>
        </p:nvSpPr>
        <p:spPr>
          <a:xfrm>
            <a:off x="335361" y="2564903"/>
            <a:ext cx="11231999" cy="1028428"/>
          </a:xfrm>
          <a:prstGeom prst="roundRect">
            <a:avLst/>
          </a:prstGeom>
          <a:noFill/>
          <a:ln w="34925">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endParaRPr lang="da-DK" sz="2400">
              <a:solidFill>
                <a:srgbClr val="000000"/>
              </a:solidFill>
              <a:latin typeface="Arial"/>
            </a:endParaRPr>
          </a:p>
        </p:txBody>
      </p:sp>
    </p:spTree>
    <p:extLst>
      <p:ext uri="{BB962C8B-B14F-4D97-AF65-F5344CB8AC3E}">
        <p14:creationId xmlns:p14="http://schemas.microsoft.com/office/powerpoint/2010/main" val="731365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1E2183FF-1326-4446-ABDD-C392C54F331A}"/>
              </a:ext>
            </a:extLst>
          </p:cNvPr>
          <p:cNvSpPr>
            <a:spLocks noGrp="1"/>
          </p:cNvSpPr>
          <p:nvPr>
            <p:ph idx="1"/>
          </p:nvPr>
        </p:nvSpPr>
        <p:spPr>
          <a:xfrm>
            <a:off x="335360" y="1124744"/>
            <a:ext cx="11329259" cy="5088565"/>
          </a:xfrm>
        </p:spPr>
        <p:txBody>
          <a:bodyPr>
            <a:normAutofit fontScale="85000" lnSpcReduction="20000"/>
          </a:bodyPr>
          <a:lstStyle/>
          <a:p>
            <a:pPr marL="0" indent="0">
              <a:spcAft>
                <a:spcPts val="0"/>
              </a:spcAft>
            </a:pPr>
            <a:r>
              <a:rPr lang="da-DK" sz="2400" dirty="0">
                <a:latin typeface="Calibri" panose="020F0502020204030204" pitchFamily="34" charset="0"/>
                <a:ea typeface="Calibri" panose="020F0502020204030204" pitchFamily="34" charset="0"/>
              </a:rPr>
              <a:t>Hej ”X”</a:t>
            </a:r>
          </a:p>
          <a:p>
            <a:pPr marL="0" indent="0">
              <a:spcAft>
                <a:spcPts val="0"/>
              </a:spcAft>
            </a:pPr>
            <a:r>
              <a:rPr lang="da-DK" sz="2400" dirty="0">
                <a:latin typeface="Calibri" panose="020F0502020204030204" pitchFamily="34" charset="0"/>
                <a:ea typeface="Calibri" panose="020F0502020204030204" pitchFamily="34" charset="0"/>
              </a:rPr>
              <a:t>Når jeg læser min korrespondance igen kan jeg godt se, at jeg gjorde det unødvendigt kompliceret. Håber at du vil give ”X” en ny chance og vi kan starte forfra: </a:t>
            </a:r>
          </a:p>
          <a:p>
            <a:pPr marL="0" indent="0">
              <a:spcAft>
                <a:spcPts val="0"/>
              </a:spcAft>
            </a:pPr>
            <a:r>
              <a:rPr lang="da-DK" sz="2400" dirty="0">
                <a:latin typeface="Calibri" panose="020F0502020204030204" pitchFamily="34" charset="0"/>
                <a:ea typeface="Calibri" panose="020F0502020204030204" pitchFamily="34" charset="0"/>
              </a:rPr>
              <a:t> </a:t>
            </a:r>
          </a:p>
          <a:p>
            <a:pPr marL="0" indent="0">
              <a:spcAft>
                <a:spcPts val="0"/>
              </a:spcAft>
            </a:pPr>
            <a:r>
              <a:rPr lang="da-DK" sz="2400" i="1" dirty="0">
                <a:latin typeface="Calibri" panose="020F0502020204030204" pitchFamily="34" charset="0"/>
                <a:ea typeface="Calibri" panose="020F0502020204030204" pitchFamily="34" charset="0"/>
              </a:rPr>
              <a:t>Vi har vurderet, at ”X” er egnet til dosisdispenseret medicin. Han er informeret om kommunens ordning med dosisdispensering og har fået udleveret pjecen : ”Dosispakket medicin” og har givet informeret samtykke. ”X” ønsker at anvende Nørresundby Apotek. Vil du foretage den endelige vurdering af, om borger er egnet til dosisdispensering og give en tilbagemelding? </a:t>
            </a:r>
            <a:endParaRPr lang="da-DK" sz="2400" dirty="0">
              <a:latin typeface="Calibri" panose="020F0502020204030204" pitchFamily="34" charset="0"/>
              <a:ea typeface="Calibri" panose="020F0502020204030204" pitchFamily="34" charset="0"/>
            </a:endParaRPr>
          </a:p>
          <a:p>
            <a:pPr marL="0" indent="0">
              <a:spcAft>
                <a:spcPts val="0"/>
              </a:spcAft>
            </a:pPr>
            <a:r>
              <a:rPr lang="da-DK" sz="2400" i="1" dirty="0">
                <a:latin typeface="Calibri" panose="020F0502020204030204" pitchFamily="34" charset="0"/>
                <a:ea typeface="Calibri" panose="020F0502020204030204" pitchFamily="34" charset="0"/>
              </a:rPr>
              <a:t> </a:t>
            </a:r>
            <a:endParaRPr lang="da-DK" sz="2400" dirty="0">
              <a:latin typeface="Calibri" panose="020F0502020204030204" pitchFamily="34" charset="0"/>
              <a:ea typeface="Calibri" panose="020F0502020204030204" pitchFamily="34" charset="0"/>
            </a:endParaRPr>
          </a:p>
          <a:p>
            <a:pPr marL="0" indent="0">
              <a:spcAft>
                <a:spcPts val="0"/>
              </a:spcAft>
            </a:pPr>
            <a:r>
              <a:rPr lang="da-DK" sz="2400" i="1" dirty="0">
                <a:latin typeface="Calibri" panose="020F0502020204030204" pitchFamily="34" charset="0"/>
                <a:ea typeface="Calibri" panose="020F0502020204030204" pitchFamily="34" charset="0"/>
              </a:rPr>
              <a:t>…</a:t>
            </a:r>
            <a:endParaRPr lang="da-DK" sz="2400" dirty="0">
              <a:latin typeface="Calibri" panose="020F0502020204030204" pitchFamily="34" charset="0"/>
              <a:ea typeface="Calibri" panose="020F0502020204030204" pitchFamily="34" charset="0"/>
            </a:endParaRPr>
          </a:p>
          <a:p>
            <a:pPr marL="0" indent="0">
              <a:spcAft>
                <a:spcPts val="0"/>
              </a:spcAft>
            </a:pPr>
            <a:r>
              <a:rPr lang="da-DK" sz="2400" dirty="0">
                <a:latin typeface="Calibri" panose="020F0502020204030204" pitchFamily="34" charset="0"/>
                <a:ea typeface="Calibri" panose="020F0502020204030204" pitchFamily="34" charset="0"/>
              </a:rPr>
              <a:t> </a:t>
            </a:r>
          </a:p>
          <a:p>
            <a:pPr marL="0" indent="0">
              <a:spcAft>
                <a:spcPts val="0"/>
              </a:spcAft>
            </a:pPr>
            <a:r>
              <a:rPr lang="da-DK" sz="2400" dirty="0">
                <a:latin typeface="Calibri" panose="020F0502020204030204" pitchFamily="34" charset="0"/>
                <a:ea typeface="Calibri" panose="020F0502020204030204" pitchFamily="34" charset="0"/>
              </a:rPr>
              <a:t>PS. Beklager at jeg gjorde det unødvendigt kompliceret. Anmodningen handler kun om selve dispenseringen af medicinen (ikke om administrationen af den).  </a:t>
            </a:r>
          </a:p>
          <a:p>
            <a:pPr marL="0" indent="0"/>
            <a:endParaRPr lang="da-DK" dirty="0"/>
          </a:p>
          <a:p>
            <a:pPr marL="0" indent="0"/>
            <a:r>
              <a:rPr lang="da-DK" dirty="0"/>
              <a:t>Lægen satte borger efterfølgende borger på dosispakket medicin </a:t>
            </a:r>
            <a:r>
              <a:rPr lang="da-DK" dirty="0">
                <a:sym typeface="Wingdings" panose="05000000000000000000" pitchFamily="2" charset="2"/>
              </a:rPr>
              <a:t>.</a:t>
            </a:r>
            <a:r>
              <a:rPr lang="da-DK" dirty="0"/>
              <a:t> </a:t>
            </a:r>
          </a:p>
        </p:txBody>
      </p:sp>
      <p:sp>
        <p:nvSpPr>
          <p:cNvPr id="3" name="Titel 2">
            <a:extLst>
              <a:ext uri="{FF2B5EF4-FFF2-40B4-BE49-F238E27FC236}">
                <a16:creationId xmlns:a16="http://schemas.microsoft.com/office/drawing/2014/main" id="{F7AD9AD7-EE89-4E56-8A32-8DA3A6B443B2}"/>
              </a:ext>
            </a:extLst>
          </p:cNvPr>
          <p:cNvSpPr>
            <a:spLocks noGrp="1"/>
          </p:cNvSpPr>
          <p:nvPr>
            <p:ph type="title"/>
          </p:nvPr>
        </p:nvSpPr>
        <p:spPr/>
        <p:txBody>
          <a:bodyPr/>
          <a:lstStyle/>
          <a:p>
            <a:r>
              <a:rPr lang="da-DK" sz="4000" dirty="0"/>
              <a:t>Case 2 (fortsat - efter vejledning)</a:t>
            </a:r>
          </a:p>
        </p:txBody>
      </p:sp>
      <p:pic>
        <p:nvPicPr>
          <p:cNvPr id="4" name="Pladsholder til indhold 3">
            <a:extLst>
              <a:ext uri="{FF2B5EF4-FFF2-40B4-BE49-F238E27FC236}">
                <a16:creationId xmlns:a16="http://schemas.microsoft.com/office/drawing/2014/main" id="{56ECF43F-9136-4E91-A39F-B4A0A0F5D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360363" y="260649"/>
            <a:ext cx="1863636" cy="1028428"/>
          </a:xfrm>
          <a:prstGeom prst="rect">
            <a:avLst/>
          </a:prstGeom>
          <a:noFill/>
          <a:ln w="9525">
            <a:noFill/>
            <a:miter lim="800000"/>
            <a:headEnd/>
            <a:tailEnd/>
          </a:ln>
          <a:effectLst/>
        </p:spPr>
      </p:pic>
    </p:spTree>
    <p:extLst>
      <p:ext uri="{BB962C8B-B14F-4D97-AF65-F5344CB8AC3E}">
        <p14:creationId xmlns:p14="http://schemas.microsoft.com/office/powerpoint/2010/main" val="2185085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4000" dirty="0"/>
              <a:t>Anbefaling 1</a:t>
            </a:r>
          </a:p>
        </p:txBody>
      </p:sp>
      <p:sp>
        <p:nvSpPr>
          <p:cNvPr id="8" name="Pladsholder til indhold 7">
            <a:extLst>
              <a:ext uri="{FF2B5EF4-FFF2-40B4-BE49-F238E27FC236}">
                <a16:creationId xmlns:a16="http://schemas.microsoft.com/office/drawing/2014/main" id="{0ACBB277-B7FE-4D1C-9F34-28D958C4B449}"/>
              </a:ext>
            </a:extLst>
          </p:cNvPr>
          <p:cNvSpPr>
            <a:spLocks noGrp="1"/>
          </p:cNvSpPr>
          <p:nvPr>
            <p:ph idx="1"/>
          </p:nvPr>
        </p:nvSpPr>
        <p:spPr>
          <a:xfrm>
            <a:off x="335360" y="933864"/>
            <a:ext cx="11232000" cy="5183435"/>
          </a:xfrm>
        </p:spPr>
        <p:txBody>
          <a:bodyPr>
            <a:normAutofit fontScale="70000" lnSpcReduction="20000"/>
          </a:bodyPr>
          <a:lstStyle/>
          <a:p>
            <a:pPr marL="0" indent="0">
              <a:spcBef>
                <a:spcPts val="0"/>
              </a:spcBef>
              <a:spcAft>
                <a:spcPts val="0"/>
              </a:spcAft>
            </a:pPr>
            <a:r>
              <a:rPr lang="da-DK" sz="1867" i="1" dirty="0"/>
              <a:t>”</a:t>
            </a:r>
            <a:r>
              <a:rPr lang="da-DK" sz="1867" b="1" i="1" dirty="0"/>
              <a:t>Håb er ikke en strategi</a:t>
            </a:r>
            <a:r>
              <a:rPr lang="da-DK" sz="1867" i="1" dirty="0"/>
              <a:t>, nogle er ikke et antal og snart er ikke et tidspunkt”</a:t>
            </a:r>
          </a:p>
          <a:p>
            <a:pPr marL="0" indent="0">
              <a:spcBef>
                <a:spcPts val="0"/>
              </a:spcBef>
              <a:spcAft>
                <a:spcPts val="0"/>
              </a:spcAft>
            </a:pPr>
            <a:endParaRPr lang="da-DK" sz="2133" i="1" dirty="0"/>
          </a:p>
          <a:p>
            <a:pPr marL="0" indent="0">
              <a:spcBef>
                <a:spcPts val="0"/>
              </a:spcBef>
              <a:spcAft>
                <a:spcPts val="0"/>
              </a:spcAft>
            </a:pPr>
            <a:r>
              <a:rPr lang="da-DK" sz="2800" b="1" dirty="0"/>
              <a:t>Anbefaling 1: Uddeleger koordineringsopgave til mindst én tovholder i hvert område (f.eks. rehabiliteringsnøgleperson) og frigør tid og giv mandat til opgaven. Opgave:</a:t>
            </a:r>
          </a:p>
          <a:p>
            <a:pPr marL="0" indent="0">
              <a:spcBef>
                <a:spcPts val="0"/>
              </a:spcBef>
              <a:spcAft>
                <a:spcPts val="0"/>
              </a:spcAft>
            </a:pPr>
            <a:endParaRPr lang="da-DK" sz="2133" b="1" dirty="0"/>
          </a:p>
          <a:p>
            <a:pPr>
              <a:buFont typeface="+mj-lt"/>
              <a:buAutoNum type="arabicPeriod"/>
            </a:pPr>
            <a:r>
              <a:rPr lang="da-DK" sz="2400" dirty="0">
                <a:latin typeface="Calibri" panose="020F0502020204030204" pitchFamily="34" charset="0"/>
                <a:ea typeface="Times New Roman" panose="02020603050405020304" pitchFamily="18" charset="0"/>
              </a:rPr>
              <a:t>Rehabiliteringsnøgleperson i hvert område (sygepleje + hjemmepleje) gennemgår alle borgere administrativt for at vurdere egnethed til dosispakket medicin</a:t>
            </a:r>
            <a:endParaRPr lang="da-DK" sz="2400" dirty="0">
              <a:latin typeface="Calibri" panose="020F0502020204030204" pitchFamily="34" charset="0"/>
              <a:ea typeface="Calibri" panose="020F0502020204030204" pitchFamily="34" charset="0"/>
            </a:endParaRPr>
          </a:p>
          <a:p>
            <a:pPr>
              <a:buFont typeface="+mj-lt"/>
              <a:buAutoNum type="arabicPeriod"/>
            </a:pPr>
            <a:r>
              <a:rPr lang="da-DK" sz="2400" dirty="0">
                <a:latin typeface="Calibri" panose="020F0502020204030204" pitchFamily="34" charset="0"/>
                <a:ea typeface="Times New Roman" panose="02020603050405020304" pitchFamily="18" charset="0"/>
              </a:rPr>
              <a:t>Rehabiliteringsnøgleperson ”uddeler borgere” til de basissygeplejersker, der kører ud til borgerne for at dispensere eller gør det i klinik og udstyrer dem med foldere og evt. de gode argumenter i hånden. (For hjemmeplejen tilbyder nøgleperson at spørge borgeren).</a:t>
            </a:r>
            <a:endParaRPr lang="da-DK" sz="2400" dirty="0">
              <a:latin typeface="Calibri" panose="020F0502020204030204" pitchFamily="34" charset="0"/>
              <a:ea typeface="Calibri" panose="020F0502020204030204" pitchFamily="34" charset="0"/>
            </a:endParaRPr>
          </a:p>
          <a:p>
            <a:pPr>
              <a:buFont typeface="+mj-lt"/>
              <a:buAutoNum type="arabicPeriod"/>
            </a:pPr>
            <a:r>
              <a:rPr lang="da-DK" sz="2400" dirty="0">
                <a:latin typeface="Calibri" panose="020F0502020204030204" pitchFamily="34" charset="0"/>
                <a:ea typeface="Times New Roman" panose="02020603050405020304" pitchFamily="18" charset="0"/>
              </a:rPr>
              <a:t>Rehabiliteringsnøgleperson skriver i ”Handlingsanvisningen” ved besøg ved borgeren den dag: husk at udlevere pjece, fortælle og dosispakket medicin og spørge om det er ok, at vi tager kontakt til egen læge mhp. overgang til dosispakket medicin (5-10 minutter ekstra ved dette besøg).</a:t>
            </a:r>
            <a:endParaRPr lang="da-DK" sz="2400" dirty="0">
              <a:latin typeface="Calibri" panose="020F0502020204030204" pitchFamily="34" charset="0"/>
              <a:ea typeface="Calibri" panose="020F0502020204030204" pitchFamily="34" charset="0"/>
            </a:endParaRPr>
          </a:p>
          <a:p>
            <a:pPr>
              <a:buFont typeface="+mj-lt"/>
              <a:buAutoNum type="arabicPeriod"/>
            </a:pPr>
            <a:r>
              <a:rPr lang="da-DK" sz="2400" dirty="0">
                <a:latin typeface="Calibri" panose="020F0502020204030204" pitchFamily="34" charset="0"/>
                <a:ea typeface="Times New Roman" panose="02020603050405020304" pitchFamily="18" charset="0"/>
              </a:rPr>
              <a:t>Basissygeplejersken afleverer navne tilbage til nøgleperson. (Hvis borger lige skal spørge pårørende – så skriver basissygeplejerske det i handlingsanvisningen til næste besøg).</a:t>
            </a:r>
            <a:endParaRPr lang="da-DK" sz="2400" dirty="0">
              <a:latin typeface="Calibri" panose="020F0502020204030204" pitchFamily="34" charset="0"/>
              <a:ea typeface="Calibri" panose="020F0502020204030204" pitchFamily="34" charset="0"/>
            </a:endParaRPr>
          </a:p>
          <a:p>
            <a:pPr>
              <a:buFont typeface="+mj-lt"/>
              <a:buAutoNum type="arabicPeriod"/>
            </a:pPr>
            <a:r>
              <a:rPr lang="da-DK" sz="2400" dirty="0">
                <a:latin typeface="Calibri" panose="020F0502020204030204" pitchFamily="34" charset="0"/>
                <a:ea typeface="Times New Roman" panose="02020603050405020304" pitchFamily="18" charset="0"/>
              </a:rPr>
              <a:t>Rehabiliteringsnøgleperson anmoder lægen om dosispakket medicin. (Det aflaster basissygeplejersker og vi vurderer at det er mere tidseffektivt og sikrer at ”standardformulering” huskes).</a:t>
            </a:r>
            <a:endParaRPr lang="da-DK" sz="2133" b="1" dirty="0"/>
          </a:p>
        </p:txBody>
      </p:sp>
    </p:spTree>
    <p:extLst>
      <p:ext uri="{BB962C8B-B14F-4D97-AF65-F5344CB8AC3E}">
        <p14:creationId xmlns:p14="http://schemas.microsoft.com/office/powerpoint/2010/main" val="3628511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4000" dirty="0"/>
              <a:t>Anbefaling 2</a:t>
            </a:r>
          </a:p>
        </p:txBody>
      </p:sp>
      <p:sp>
        <p:nvSpPr>
          <p:cNvPr id="8" name="Pladsholder til indhold 7">
            <a:extLst>
              <a:ext uri="{FF2B5EF4-FFF2-40B4-BE49-F238E27FC236}">
                <a16:creationId xmlns:a16="http://schemas.microsoft.com/office/drawing/2014/main" id="{0ACBB277-B7FE-4D1C-9F34-28D958C4B449}"/>
              </a:ext>
            </a:extLst>
          </p:cNvPr>
          <p:cNvSpPr>
            <a:spLocks noGrp="1"/>
          </p:cNvSpPr>
          <p:nvPr>
            <p:ph idx="1"/>
          </p:nvPr>
        </p:nvSpPr>
        <p:spPr>
          <a:xfrm>
            <a:off x="335360" y="1124744"/>
            <a:ext cx="11232000" cy="4896544"/>
          </a:xfrm>
        </p:spPr>
        <p:txBody>
          <a:bodyPr>
            <a:normAutofit lnSpcReduction="10000"/>
          </a:bodyPr>
          <a:lstStyle/>
          <a:p>
            <a:pPr marL="0" indent="0">
              <a:spcBef>
                <a:spcPts val="0"/>
              </a:spcBef>
              <a:spcAft>
                <a:spcPts val="0"/>
              </a:spcAft>
            </a:pPr>
            <a:r>
              <a:rPr lang="da-DK" sz="2133" i="1" dirty="0"/>
              <a:t>”Håb er ikke en strategi, </a:t>
            </a:r>
            <a:r>
              <a:rPr lang="da-DK" sz="2133" b="1" i="1" dirty="0"/>
              <a:t>nogle er ikke et antal</a:t>
            </a:r>
            <a:r>
              <a:rPr lang="da-DK" sz="2133" i="1" dirty="0"/>
              <a:t> og snart er ikke et tidspunkt”</a:t>
            </a:r>
          </a:p>
          <a:p>
            <a:pPr marL="0" indent="0">
              <a:spcBef>
                <a:spcPts val="0"/>
              </a:spcBef>
              <a:spcAft>
                <a:spcPts val="0"/>
              </a:spcAft>
            </a:pPr>
            <a:endParaRPr lang="da-DK" sz="2133" i="1" dirty="0"/>
          </a:p>
          <a:p>
            <a:pPr marL="0" indent="0">
              <a:spcBef>
                <a:spcPts val="0"/>
              </a:spcBef>
              <a:spcAft>
                <a:spcPts val="0"/>
              </a:spcAft>
            </a:pPr>
            <a:r>
              <a:rPr lang="da-DK" sz="2133" b="1" dirty="0"/>
              <a:t>Anbefaling 2: Ledelse anbefales, at efterspørge tal på:</a:t>
            </a:r>
          </a:p>
          <a:p>
            <a:pPr marL="0" indent="0">
              <a:spcBef>
                <a:spcPts val="0"/>
              </a:spcBef>
              <a:spcAft>
                <a:spcPts val="0"/>
              </a:spcAft>
            </a:pPr>
            <a:endParaRPr lang="da-DK" sz="2133" dirty="0"/>
          </a:p>
          <a:p>
            <a:pPr>
              <a:spcBef>
                <a:spcPts val="0"/>
              </a:spcBef>
              <a:spcAft>
                <a:spcPts val="0"/>
              </a:spcAft>
              <a:buFont typeface="+mj-lt"/>
              <a:buAutoNum type="arabicPeriod"/>
            </a:pPr>
            <a:r>
              <a:rPr lang="da-DK" sz="2133" dirty="0"/>
              <a:t>Hvor mange borgere har dispenseringsydelse uden dosispakket medicin i dit område?</a:t>
            </a:r>
          </a:p>
          <a:p>
            <a:pPr>
              <a:spcBef>
                <a:spcPts val="0"/>
              </a:spcBef>
              <a:spcAft>
                <a:spcPts val="0"/>
              </a:spcAft>
              <a:buFont typeface="+mj-lt"/>
              <a:buAutoNum type="arabicPeriod"/>
            </a:pPr>
            <a:r>
              <a:rPr lang="da-DK" sz="2133" dirty="0"/>
              <a:t>Heraf: Hvor mange af disse borgere vurderer vi egnede til dosispakket medicin?</a:t>
            </a:r>
          </a:p>
          <a:p>
            <a:pPr>
              <a:spcBef>
                <a:spcPts val="0"/>
              </a:spcBef>
              <a:spcAft>
                <a:spcPts val="0"/>
              </a:spcAft>
              <a:buFont typeface="+mj-lt"/>
              <a:buAutoNum type="arabicPeriod"/>
            </a:pPr>
            <a:r>
              <a:rPr lang="da-DK" sz="2133" dirty="0"/>
              <a:t>Heraf: Hvor mange borgere har vi spurgt om informeret samtykke?</a:t>
            </a:r>
          </a:p>
          <a:p>
            <a:pPr>
              <a:spcBef>
                <a:spcPts val="0"/>
              </a:spcBef>
              <a:spcAft>
                <a:spcPts val="0"/>
              </a:spcAft>
              <a:buFont typeface="+mj-lt"/>
              <a:buAutoNum type="arabicPeriod"/>
            </a:pPr>
            <a:r>
              <a:rPr lang="da-DK" sz="2133" dirty="0"/>
              <a:t>Heraf: Hvor mange borgere siger ja og nej? Hvis nej: hvad er begrundelserne?</a:t>
            </a:r>
          </a:p>
          <a:p>
            <a:pPr>
              <a:spcBef>
                <a:spcPts val="0"/>
              </a:spcBef>
              <a:spcAft>
                <a:spcPts val="0"/>
              </a:spcAft>
              <a:buFont typeface="+mj-lt"/>
              <a:buAutoNum type="arabicPeriod"/>
            </a:pPr>
            <a:r>
              <a:rPr lang="da-DK" sz="2133" dirty="0"/>
              <a:t>Af borgere der har sagt ja: hvor mange anmodninger har vi fremsendt?</a:t>
            </a:r>
          </a:p>
          <a:p>
            <a:pPr>
              <a:spcBef>
                <a:spcPts val="0"/>
              </a:spcBef>
              <a:spcAft>
                <a:spcPts val="0"/>
              </a:spcAft>
              <a:buFont typeface="+mj-lt"/>
              <a:buAutoNum type="arabicPeriod"/>
            </a:pPr>
            <a:r>
              <a:rPr lang="da-DK" sz="2133" dirty="0"/>
              <a:t>Heraf: Hvor mange gange har vi fået henholdsvis a) ja, b) nej eller c) afventer konsultation/årskontrol?</a:t>
            </a:r>
          </a:p>
          <a:p>
            <a:pPr>
              <a:spcBef>
                <a:spcPts val="0"/>
              </a:spcBef>
              <a:spcAft>
                <a:spcPts val="0"/>
              </a:spcAft>
              <a:buFont typeface="+mj-lt"/>
              <a:buAutoNum type="arabicPeriod"/>
            </a:pPr>
            <a:r>
              <a:rPr lang="da-DK" sz="2133" dirty="0"/>
              <a:t>Hvis nej: Hvor mange gange har I fremsendt afvisning til kommunal projektleder/leder?</a:t>
            </a:r>
          </a:p>
          <a:p>
            <a:pPr marL="0" indent="0">
              <a:spcBef>
                <a:spcPts val="0"/>
              </a:spcBef>
              <a:spcAft>
                <a:spcPts val="0"/>
              </a:spcAft>
            </a:pPr>
            <a:endParaRPr lang="da-DK" sz="2133" dirty="0"/>
          </a:p>
          <a:p>
            <a:pPr marL="0" indent="0">
              <a:spcBef>
                <a:spcPts val="0"/>
              </a:spcBef>
              <a:spcAft>
                <a:spcPts val="0"/>
              </a:spcAft>
            </a:pPr>
            <a:r>
              <a:rPr lang="da-DK" sz="2133" b="1" dirty="0"/>
              <a:t>Pointe: tal er resultat af systematiske gennemgang (se tidligere </a:t>
            </a:r>
            <a:r>
              <a:rPr lang="da-DK" sz="2133" b="1" dirty="0" err="1"/>
              <a:t>excelskema</a:t>
            </a:r>
            <a:r>
              <a:rPr lang="da-DK" sz="2133" b="1" dirty="0"/>
              <a:t> i </a:t>
            </a:r>
            <a:r>
              <a:rPr lang="da-DK" sz="2133" b="1" dirty="0" err="1"/>
              <a:t>powerpoint</a:t>
            </a:r>
            <a:r>
              <a:rPr lang="da-DK" sz="2133" b="1" dirty="0"/>
              <a:t>) – ikke stort ekstraarbejde!</a:t>
            </a:r>
          </a:p>
        </p:txBody>
      </p:sp>
    </p:spTree>
    <p:extLst>
      <p:ext uri="{BB962C8B-B14F-4D97-AF65-F5344CB8AC3E}">
        <p14:creationId xmlns:p14="http://schemas.microsoft.com/office/powerpoint/2010/main" val="2183365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4000" dirty="0"/>
              <a:t>Anbefaling 3</a:t>
            </a:r>
          </a:p>
        </p:txBody>
      </p:sp>
      <p:sp>
        <p:nvSpPr>
          <p:cNvPr id="8" name="Pladsholder til indhold 7">
            <a:extLst>
              <a:ext uri="{FF2B5EF4-FFF2-40B4-BE49-F238E27FC236}">
                <a16:creationId xmlns:a16="http://schemas.microsoft.com/office/drawing/2014/main" id="{0ACBB277-B7FE-4D1C-9F34-28D958C4B449}"/>
              </a:ext>
            </a:extLst>
          </p:cNvPr>
          <p:cNvSpPr>
            <a:spLocks noGrp="1"/>
          </p:cNvSpPr>
          <p:nvPr>
            <p:ph idx="1"/>
          </p:nvPr>
        </p:nvSpPr>
        <p:spPr>
          <a:xfrm>
            <a:off x="335360" y="1124744"/>
            <a:ext cx="11232000" cy="4896544"/>
          </a:xfrm>
        </p:spPr>
        <p:txBody>
          <a:bodyPr>
            <a:normAutofit/>
          </a:bodyPr>
          <a:lstStyle/>
          <a:p>
            <a:pPr marL="0" indent="0">
              <a:spcBef>
                <a:spcPts val="0"/>
              </a:spcBef>
              <a:spcAft>
                <a:spcPts val="0"/>
              </a:spcAft>
            </a:pPr>
            <a:r>
              <a:rPr lang="da-DK" sz="2133" i="1" dirty="0"/>
              <a:t>”Håb er ikke en strategi, nogle er ikke et antal og </a:t>
            </a:r>
            <a:r>
              <a:rPr lang="da-DK" sz="2133" b="1" i="1" dirty="0"/>
              <a:t>snart er ikke et tidspunkt</a:t>
            </a:r>
            <a:r>
              <a:rPr lang="da-DK" sz="2133" i="1" dirty="0"/>
              <a:t>”</a:t>
            </a:r>
          </a:p>
          <a:p>
            <a:pPr marL="0" indent="0">
              <a:spcBef>
                <a:spcPts val="0"/>
              </a:spcBef>
              <a:spcAft>
                <a:spcPts val="0"/>
              </a:spcAft>
            </a:pPr>
            <a:endParaRPr lang="da-DK" sz="2133" b="1" dirty="0"/>
          </a:p>
          <a:p>
            <a:pPr marL="0" indent="0">
              <a:spcBef>
                <a:spcPts val="0"/>
              </a:spcBef>
              <a:spcAft>
                <a:spcPts val="0"/>
              </a:spcAft>
            </a:pPr>
            <a:r>
              <a:rPr lang="da-DK" sz="2133" b="1" dirty="0"/>
              <a:t>Anbefaling 3: </a:t>
            </a:r>
          </a:p>
          <a:p>
            <a:pPr marL="380990" indent="-380990">
              <a:spcBef>
                <a:spcPts val="0"/>
              </a:spcBef>
              <a:spcAft>
                <a:spcPts val="0"/>
              </a:spcAft>
              <a:buFont typeface="Arial" panose="020B0604020202020204" pitchFamily="34" charset="0"/>
              <a:buChar char="•"/>
            </a:pPr>
            <a:r>
              <a:rPr lang="da-DK" sz="2133" dirty="0"/>
              <a:t>Sæt deadline for første rul (vurdering, spørge borgere, sende anmodning). F.eks. 31. marts 2022.</a:t>
            </a:r>
          </a:p>
          <a:p>
            <a:pPr marL="380990" indent="-380990">
              <a:spcBef>
                <a:spcPts val="0"/>
              </a:spcBef>
              <a:spcAft>
                <a:spcPts val="0"/>
              </a:spcAft>
              <a:buFont typeface="Arial" panose="020B0604020202020204" pitchFamily="34" charset="0"/>
              <a:buChar char="•"/>
            </a:pPr>
            <a:r>
              <a:rPr lang="da-DK" sz="2133" dirty="0"/>
              <a:t>Præsenter tal på første ledermøde herefter. F.eks. 6. april 2022.</a:t>
            </a:r>
          </a:p>
          <a:p>
            <a:pPr marL="380990" indent="-380990">
              <a:spcBef>
                <a:spcPts val="0"/>
              </a:spcBef>
              <a:spcAft>
                <a:spcPts val="0"/>
              </a:spcAft>
              <a:buFont typeface="Arial" panose="020B0604020202020204" pitchFamily="34" charset="0"/>
              <a:buChar char="•"/>
            </a:pPr>
            <a:r>
              <a:rPr lang="da-DK" sz="2133" dirty="0"/>
              <a:t>Efter første rul =&gt; PAUSE i ca. tre måneder =&gt; Herefter lav nyt (og meget mindre) rul.</a:t>
            </a:r>
          </a:p>
        </p:txBody>
      </p:sp>
    </p:spTree>
    <p:extLst>
      <p:ext uri="{BB962C8B-B14F-4D97-AF65-F5344CB8AC3E}">
        <p14:creationId xmlns:p14="http://schemas.microsoft.com/office/powerpoint/2010/main" val="4206702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467" dirty="0"/>
              <a:t>Hvad med plejehjem og botilbud? Fra lokalaftalen:</a:t>
            </a:r>
          </a:p>
        </p:txBody>
      </p:sp>
      <p:sp>
        <p:nvSpPr>
          <p:cNvPr id="2" name="Pladsholder til indhold 1">
            <a:extLst>
              <a:ext uri="{FF2B5EF4-FFF2-40B4-BE49-F238E27FC236}">
                <a16:creationId xmlns:a16="http://schemas.microsoft.com/office/drawing/2014/main" id="{13C7ECF5-0942-4DDB-962A-A7F531B3ACE8}"/>
              </a:ext>
            </a:extLst>
          </p:cNvPr>
          <p:cNvSpPr>
            <a:spLocks noGrp="1"/>
          </p:cNvSpPr>
          <p:nvPr>
            <p:ph idx="1"/>
          </p:nvPr>
        </p:nvSpPr>
        <p:spPr>
          <a:xfrm>
            <a:off x="335360" y="1124744"/>
            <a:ext cx="11232000" cy="4896544"/>
          </a:xfrm>
        </p:spPr>
        <p:txBody>
          <a:bodyPr>
            <a:normAutofit/>
          </a:bodyPr>
          <a:lstStyle/>
          <a:p>
            <a:pPr>
              <a:buFont typeface="Arial" panose="020B0604020202020204" pitchFamily="34" charset="0"/>
              <a:buChar char="•"/>
            </a:pPr>
            <a:r>
              <a:rPr lang="da-DK" sz="2667" i="1" dirty="0"/>
              <a:t>”På plejehjem og bosteder, hvor der er fast tilknyttede læger vil der være en løbende og tæt dialog om de borgere der er tilknyttet den faste læge. </a:t>
            </a:r>
          </a:p>
          <a:p>
            <a:pPr>
              <a:buFont typeface="Arial" panose="020B0604020202020204" pitchFamily="34" charset="0"/>
              <a:buChar char="•"/>
            </a:pPr>
            <a:r>
              <a:rPr lang="da-DK" sz="2667" i="1" dirty="0"/>
              <a:t>Derfor kan der her lokalt aftales andre arbejdsgange for anmodning til og svar fra den fast tilknyttede læge. </a:t>
            </a:r>
          </a:p>
          <a:p>
            <a:pPr>
              <a:buFont typeface="Arial" panose="020B0604020202020204" pitchFamily="34" charset="0"/>
              <a:buChar char="•"/>
            </a:pPr>
            <a:r>
              <a:rPr lang="da-DK" sz="2667" i="1" dirty="0"/>
              <a:t>F.eks. ved at plejehjem/botilbud laver en samlet liste over identificerede umiddelbart egnede borger til den fast tilknyttede læge, hvorefter lægen kan foretage den endelige vurdering - inden der indhentes informeret samtykke fra borgeren.”</a:t>
            </a:r>
          </a:p>
        </p:txBody>
      </p:sp>
    </p:spTree>
    <p:extLst>
      <p:ext uri="{BB962C8B-B14F-4D97-AF65-F5344CB8AC3E}">
        <p14:creationId xmlns:p14="http://schemas.microsoft.com/office/powerpoint/2010/main" val="2645024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467" dirty="0"/>
              <a:t>Afprøvning af strategi på tre plejehjem med tre mest skeptiske lægehuse:</a:t>
            </a:r>
          </a:p>
        </p:txBody>
      </p:sp>
      <p:sp>
        <p:nvSpPr>
          <p:cNvPr id="2" name="Pladsholder til indhold 1">
            <a:extLst>
              <a:ext uri="{FF2B5EF4-FFF2-40B4-BE49-F238E27FC236}">
                <a16:creationId xmlns:a16="http://schemas.microsoft.com/office/drawing/2014/main" id="{13C7ECF5-0942-4DDB-962A-A7F531B3ACE8}"/>
              </a:ext>
            </a:extLst>
          </p:cNvPr>
          <p:cNvSpPr>
            <a:spLocks noGrp="1"/>
          </p:cNvSpPr>
          <p:nvPr>
            <p:ph idx="1"/>
          </p:nvPr>
        </p:nvSpPr>
        <p:spPr>
          <a:xfrm>
            <a:off x="335360" y="1316765"/>
            <a:ext cx="11232000" cy="4704523"/>
          </a:xfrm>
        </p:spPr>
        <p:txBody>
          <a:bodyPr>
            <a:normAutofit fontScale="92500"/>
          </a:bodyPr>
          <a:lstStyle/>
          <a:p>
            <a:pPr marL="609585" indent="-609585">
              <a:buFont typeface="+mj-lt"/>
              <a:buAutoNum type="arabicPeriod"/>
            </a:pPr>
            <a:r>
              <a:rPr lang="da-DK" u="sng" dirty="0"/>
              <a:t>Møde med faste læge</a:t>
            </a:r>
            <a:r>
              <a:rPr lang="da-DK" dirty="0"/>
              <a:t>: fortælling om dosispakket medicin og lave aftale om at plejehjem udarbejder samlet liste til praktiserende læge til næste gang han/hun kigger forbi. </a:t>
            </a:r>
          </a:p>
          <a:p>
            <a:pPr marL="609585" indent="-609585">
              <a:buFont typeface="+mj-lt"/>
              <a:buAutoNum type="arabicPeriod"/>
            </a:pPr>
            <a:r>
              <a:rPr lang="da-DK" u="sng" dirty="0"/>
              <a:t>Møde med personale på plejehjem (assistentgruppe)</a:t>
            </a:r>
            <a:r>
              <a:rPr lang="da-DK" dirty="0"/>
              <a:t>: med fortælling om 13 guldkorn om dosispakket medicin – herunder gennemgang af arbejdsgange ved dosispakket medicin. </a:t>
            </a:r>
          </a:p>
          <a:p>
            <a:pPr marL="609585" indent="-609585">
              <a:buFont typeface="+mj-lt"/>
              <a:buAutoNum type="arabicPeriod"/>
            </a:pPr>
            <a:r>
              <a:rPr lang="da-DK" dirty="0"/>
              <a:t>Efterfølgende </a:t>
            </a:r>
            <a:r>
              <a:rPr lang="da-DK" u="sng" dirty="0"/>
              <a:t>udarbejdelse af liste</a:t>
            </a:r>
            <a:r>
              <a:rPr lang="da-DK" dirty="0"/>
              <a:t> til faste læge.</a:t>
            </a:r>
          </a:p>
          <a:p>
            <a:pPr marL="609585" indent="-609585">
              <a:buFont typeface="+mj-lt"/>
              <a:buAutoNum type="arabicPeriod"/>
            </a:pPr>
            <a:r>
              <a:rPr lang="da-DK" u="sng" dirty="0"/>
              <a:t>Læge vurderer</a:t>
            </a:r>
            <a:r>
              <a:rPr lang="da-DK" dirty="0"/>
              <a:t> og </a:t>
            </a:r>
            <a:r>
              <a:rPr lang="da-DK" u="sng" dirty="0"/>
              <a:t>personale indhenter informeret samtykke</a:t>
            </a:r>
            <a:r>
              <a:rPr lang="da-DK" dirty="0"/>
              <a:t>. </a:t>
            </a:r>
          </a:p>
        </p:txBody>
      </p:sp>
    </p:spTree>
    <p:extLst>
      <p:ext uri="{BB962C8B-B14F-4D97-AF65-F5344CB8AC3E}">
        <p14:creationId xmlns:p14="http://schemas.microsoft.com/office/powerpoint/2010/main" val="829155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467" dirty="0"/>
              <a:t>Hvad skete der:</a:t>
            </a:r>
          </a:p>
        </p:txBody>
      </p:sp>
      <p:sp>
        <p:nvSpPr>
          <p:cNvPr id="2" name="Pladsholder til indhold 1">
            <a:extLst>
              <a:ext uri="{FF2B5EF4-FFF2-40B4-BE49-F238E27FC236}">
                <a16:creationId xmlns:a16="http://schemas.microsoft.com/office/drawing/2014/main" id="{13C7ECF5-0942-4DDB-962A-A7F531B3ACE8}"/>
              </a:ext>
            </a:extLst>
          </p:cNvPr>
          <p:cNvSpPr>
            <a:spLocks noGrp="1"/>
          </p:cNvSpPr>
          <p:nvPr>
            <p:ph idx="1"/>
          </p:nvPr>
        </p:nvSpPr>
        <p:spPr>
          <a:xfrm>
            <a:off x="335360" y="933864"/>
            <a:ext cx="11232000" cy="5183435"/>
          </a:xfrm>
        </p:spPr>
        <p:txBody>
          <a:bodyPr>
            <a:normAutofit fontScale="47500" lnSpcReduction="20000"/>
          </a:bodyPr>
          <a:lstStyle/>
          <a:p>
            <a:pPr marL="609585" indent="-609585">
              <a:lnSpc>
                <a:spcPct val="120000"/>
              </a:lnSpc>
              <a:spcBef>
                <a:spcPts val="0"/>
              </a:spcBef>
              <a:spcAft>
                <a:spcPts val="0"/>
              </a:spcAft>
              <a:buFont typeface="+mj-lt"/>
              <a:buAutoNum type="arabicPeriod"/>
            </a:pPr>
            <a:r>
              <a:rPr lang="da-DK" u="sng" dirty="0"/>
              <a:t>Møde med faste læge</a:t>
            </a:r>
            <a:r>
              <a:rPr lang="da-DK" dirty="0"/>
              <a:t>:</a:t>
            </a:r>
          </a:p>
          <a:p>
            <a:pPr marL="1142971" lvl="1" indent="-609585">
              <a:lnSpc>
                <a:spcPct val="120000"/>
              </a:lnSpc>
              <a:spcBef>
                <a:spcPts val="0"/>
              </a:spcBef>
              <a:spcAft>
                <a:spcPts val="0"/>
              </a:spcAft>
            </a:pPr>
            <a:r>
              <a:rPr lang="da-DK" dirty="0"/>
              <a:t>Plejehjem 1: Læge tog imod tilbud. God stemning på møde – fint med liste </a:t>
            </a:r>
            <a:r>
              <a:rPr lang="da-DK" dirty="0">
                <a:sym typeface="Wingdings" panose="05000000000000000000" pitchFamily="2" charset="2"/>
              </a:rPr>
              <a:t>.</a:t>
            </a:r>
            <a:endParaRPr lang="da-DK" dirty="0"/>
          </a:p>
          <a:p>
            <a:pPr marL="1142971" lvl="1" indent="-609585">
              <a:lnSpc>
                <a:spcPct val="120000"/>
              </a:lnSpc>
              <a:spcBef>
                <a:spcPts val="0"/>
              </a:spcBef>
              <a:spcAft>
                <a:spcPts val="0"/>
              </a:spcAft>
            </a:pPr>
            <a:r>
              <a:rPr lang="da-DK" dirty="0"/>
              <a:t>Plejehjem 2+3: To læger tog ikke imod tilbud. Heraf svarede den ene læge ikke tilbage. Afventer dialog med PLO-K (den 11. januar) om strategi. Foreløbig konklusion er, at læger reagerer på en mødeinvitation på mail som en ”presbold” som giver modstand. </a:t>
            </a:r>
            <a:endParaRPr lang="da-DK" u="sng" dirty="0"/>
          </a:p>
          <a:p>
            <a:pPr marL="609585" indent="-609585">
              <a:lnSpc>
                <a:spcPct val="120000"/>
              </a:lnSpc>
              <a:spcBef>
                <a:spcPts val="0"/>
              </a:spcBef>
              <a:spcAft>
                <a:spcPts val="0"/>
              </a:spcAft>
              <a:buFont typeface="+mj-lt"/>
              <a:buAutoNum type="arabicPeriod"/>
            </a:pPr>
            <a:endParaRPr lang="da-DK" u="sng" dirty="0"/>
          </a:p>
          <a:p>
            <a:pPr marL="609585" indent="-609585">
              <a:lnSpc>
                <a:spcPct val="120000"/>
              </a:lnSpc>
              <a:spcBef>
                <a:spcPts val="0"/>
              </a:spcBef>
              <a:spcAft>
                <a:spcPts val="0"/>
              </a:spcAft>
              <a:buFont typeface="+mj-lt"/>
              <a:buAutoNum type="arabicPeriod"/>
            </a:pPr>
            <a:r>
              <a:rPr lang="da-DK" u="sng" dirty="0"/>
              <a:t>Møde med personale på plejehjem (assistentgruppe)</a:t>
            </a:r>
            <a:r>
              <a:rPr lang="da-DK" dirty="0"/>
              <a:t>:</a:t>
            </a:r>
          </a:p>
          <a:p>
            <a:pPr marL="1142971" lvl="1" indent="-609585">
              <a:lnSpc>
                <a:spcPct val="120000"/>
              </a:lnSpc>
              <a:spcBef>
                <a:spcPts val="0"/>
              </a:spcBef>
              <a:spcAft>
                <a:spcPts val="0"/>
              </a:spcAft>
            </a:pPr>
            <a:r>
              <a:rPr lang="da-DK" dirty="0"/>
              <a:t>Plejehjem 1: Godt møde – god energi blandt personale.</a:t>
            </a:r>
          </a:p>
          <a:p>
            <a:pPr marL="609585" indent="-609585">
              <a:lnSpc>
                <a:spcPct val="120000"/>
              </a:lnSpc>
              <a:spcBef>
                <a:spcPts val="0"/>
              </a:spcBef>
              <a:spcAft>
                <a:spcPts val="0"/>
              </a:spcAft>
              <a:buFont typeface="+mj-lt"/>
              <a:buAutoNum type="arabicPeriod"/>
            </a:pPr>
            <a:endParaRPr lang="da-DK" dirty="0"/>
          </a:p>
          <a:p>
            <a:pPr marL="609585" indent="-609585">
              <a:lnSpc>
                <a:spcPct val="120000"/>
              </a:lnSpc>
              <a:spcBef>
                <a:spcPts val="0"/>
              </a:spcBef>
              <a:spcAft>
                <a:spcPts val="0"/>
              </a:spcAft>
              <a:buFont typeface="+mj-lt"/>
              <a:buAutoNum type="arabicPeriod"/>
            </a:pPr>
            <a:r>
              <a:rPr lang="da-DK" dirty="0"/>
              <a:t>Efterfølgende </a:t>
            </a:r>
            <a:r>
              <a:rPr lang="da-DK" u="sng" dirty="0"/>
              <a:t>udarbejdelse af liste</a:t>
            </a:r>
            <a:r>
              <a:rPr lang="da-DK" dirty="0"/>
              <a:t> til faste læge:</a:t>
            </a:r>
          </a:p>
          <a:p>
            <a:pPr marL="1142971" lvl="1" indent="-609585">
              <a:lnSpc>
                <a:spcPct val="120000"/>
              </a:lnSpc>
              <a:spcBef>
                <a:spcPts val="0"/>
              </a:spcBef>
              <a:spcAft>
                <a:spcPts val="0"/>
              </a:spcAft>
            </a:pPr>
            <a:r>
              <a:rPr lang="da-DK" dirty="0"/>
              <a:t>Plejehjem 1: Afleveret liste med 16 navne (39 beboere på plejehjemmet). Kun en borger havde i forvejen dosispakket medicin på plejehjemmet.</a:t>
            </a:r>
          </a:p>
          <a:p>
            <a:pPr marL="609585" indent="-609585">
              <a:lnSpc>
                <a:spcPct val="120000"/>
              </a:lnSpc>
              <a:spcBef>
                <a:spcPts val="0"/>
              </a:spcBef>
              <a:spcAft>
                <a:spcPts val="0"/>
              </a:spcAft>
              <a:buFont typeface="+mj-lt"/>
              <a:buAutoNum type="arabicPeriod"/>
            </a:pPr>
            <a:endParaRPr lang="da-DK" u="sng" dirty="0"/>
          </a:p>
          <a:p>
            <a:pPr marL="609585" indent="-609585">
              <a:lnSpc>
                <a:spcPct val="120000"/>
              </a:lnSpc>
              <a:spcBef>
                <a:spcPts val="0"/>
              </a:spcBef>
              <a:spcAft>
                <a:spcPts val="0"/>
              </a:spcAft>
              <a:buFont typeface="+mj-lt"/>
              <a:buAutoNum type="arabicPeriod"/>
            </a:pPr>
            <a:r>
              <a:rPr lang="da-DK" u="sng" dirty="0"/>
              <a:t>Læge vurderer</a:t>
            </a:r>
            <a:r>
              <a:rPr lang="da-DK" dirty="0"/>
              <a:t> og </a:t>
            </a:r>
            <a:r>
              <a:rPr lang="da-DK" u="sng" dirty="0"/>
              <a:t>personale indhenter informeret samtykke</a:t>
            </a:r>
            <a:r>
              <a:rPr lang="da-DK" dirty="0"/>
              <a:t>. </a:t>
            </a:r>
          </a:p>
          <a:p>
            <a:pPr marL="1142971" lvl="1" indent="-609585">
              <a:lnSpc>
                <a:spcPct val="120000"/>
              </a:lnSpc>
              <a:spcBef>
                <a:spcPts val="0"/>
              </a:spcBef>
              <a:spcAft>
                <a:spcPts val="0"/>
              </a:spcAft>
            </a:pPr>
            <a:r>
              <a:rPr lang="da-DK" dirty="0"/>
              <a:t>Plejehjem 1: Kun én borger blev vurderet egnet! (svar indkommet 15. december 2021). Der indhentes nu informeret samtykke fra denne borger.</a:t>
            </a:r>
          </a:p>
          <a:p>
            <a:pPr marL="1142971" lvl="1" indent="-609585">
              <a:lnSpc>
                <a:spcPct val="120000"/>
              </a:lnSpc>
              <a:spcBef>
                <a:spcPts val="0"/>
              </a:spcBef>
              <a:spcAft>
                <a:spcPts val="0"/>
              </a:spcAft>
            </a:pPr>
            <a:r>
              <a:rPr lang="da-DK" dirty="0"/>
              <a:t>Opfølgning: Vi laver ny vurdering af resterende borgere mhp. kvalificering af hvorfor vi vurderer borgere egnede (uge 1-2 2022) og tager ny kontakt pågældende læge fra projektleder med undersøgende tilgang til begrundelser.</a:t>
            </a:r>
          </a:p>
        </p:txBody>
      </p:sp>
    </p:spTree>
    <p:extLst>
      <p:ext uri="{BB962C8B-B14F-4D97-AF65-F5344CB8AC3E}">
        <p14:creationId xmlns:p14="http://schemas.microsoft.com/office/powerpoint/2010/main" val="490330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467" dirty="0"/>
              <a:t>Næste prøvehandling/Anbefaling 4 ift. plejehjem</a:t>
            </a:r>
          </a:p>
        </p:txBody>
      </p:sp>
      <p:sp>
        <p:nvSpPr>
          <p:cNvPr id="2" name="Pladsholder til indhold 1">
            <a:extLst>
              <a:ext uri="{FF2B5EF4-FFF2-40B4-BE49-F238E27FC236}">
                <a16:creationId xmlns:a16="http://schemas.microsoft.com/office/drawing/2014/main" id="{13C7ECF5-0942-4DDB-962A-A7F531B3ACE8}"/>
              </a:ext>
            </a:extLst>
          </p:cNvPr>
          <p:cNvSpPr>
            <a:spLocks noGrp="1"/>
          </p:cNvSpPr>
          <p:nvPr>
            <p:ph idx="1"/>
          </p:nvPr>
        </p:nvSpPr>
        <p:spPr>
          <a:xfrm>
            <a:off x="312507" y="964914"/>
            <a:ext cx="11751205" cy="5152385"/>
          </a:xfrm>
        </p:spPr>
        <p:txBody>
          <a:bodyPr>
            <a:normAutofit fontScale="77500" lnSpcReduction="20000"/>
          </a:bodyPr>
          <a:lstStyle/>
          <a:p>
            <a:pPr marL="0" indent="0"/>
            <a:r>
              <a:rPr lang="da-DK" dirty="0"/>
              <a:t>1. </a:t>
            </a:r>
            <a:r>
              <a:rPr lang="da-DK" u="sng" dirty="0"/>
              <a:t>Aftal strategi med PLO-K</a:t>
            </a:r>
            <a:r>
              <a:rPr lang="da-DK" dirty="0"/>
              <a:t>. Nu aftalt følgende: Lokal plejehjemsleder spørger - via mail eller mundtlig - lokal plejehjemslæge - noget i retning af:</a:t>
            </a:r>
          </a:p>
          <a:p>
            <a:pPr marL="380990" indent="-380990">
              <a:buFont typeface="Arial" panose="020B0604020202020204" pitchFamily="34" charset="0"/>
              <a:buChar char="•"/>
            </a:pPr>
            <a:r>
              <a:rPr lang="da-DK" sz="1733" i="1" dirty="0"/>
              <a:t>Med den nye aftale om dosispakket medicin har vi fået mulighed for at lave en liste over de borgere, som vi vurderer egnet til dosispakket medicin og fremsende den til dig som fast plejehjemslæge mhp. din endelige vurdering.</a:t>
            </a:r>
          </a:p>
          <a:p>
            <a:pPr marL="380990" indent="-380990">
              <a:buFont typeface="Arial" panose="020B0604020202020204" pitchFamily="34" charset="0"/>
              <a:buChar char="•"/>
            </a:pPr>
            <a:r>
              <a:rPr lang="da-DK" sz="1733" i="1" dirty="0"/>
              <a:t>Kunne du være interesseret i, at modtage en sådan liste? Det vil være min assisterende leder som har det sundhedsfaglige ansvar på plejehjemmet, der laver listen i samarbejde med vores assistenter.</a:t>
            </a:r>
          </a:p>
          <a:p>
            <a:pPr marL="380990" indent="-380990">
              <a:buFont typeface="Arial" panose="020B0604020202020204" pitchFamily="34" charset="0"/>
              <a:buChar char="•"/>
            </a:pPr>
            <a:r>
              <a:rPr lang="da-DK" sz="1733" i="1" dirty="0"/>
              <a:t>Hver gang en borger kommer på dosispakket medicin frigør vi tid, som mit personale kan bruge på borgerne. </a:t>
            </a:r>
          </a:p>
          <a:p>
            <a:pPr marL="0" indent="0"/>
            <a:r>
              <a:rPr lang="da-DK" dirty="0"/>
              <a:t>2. </a:t>
            </a:r>
            <a:r>
              <a:rPr lang="da-DK" u="sng" dirty="0"/>
              <a:t>Aftal indsats med ledelse af plejehjem</a:t>
            </a:r>
            <a:r>
              <a:rPr lang="da-DK" dirty="0"/>
              <a:t> – først snæver kreds – så udvidet kreds.</a:t>
            </a:r>
          </a:p>
          <a:p>
            <a:pPr marL="0" indent="0"/>
            <a:r>
              <a:rPr lang="da-DK" dirty="0"/>
              <a:t>3. </a:t>
            </a:r>
            <a:r>
              <a:rPr lang="da-DK" u="sng" dirty="0"/>
              <a:t>Besøgsrunde</a:t>
            </a:r>
            <a:r>
              <a:rPr lang="da-DK" dirty="0"/>
              <a:t> på de plejehjem (assistentgruppe), hvor læger siger ja til listen: Undervisning i ”guldkorn” og arbejdsgange </a:t>
            </a:r>
          </a:p>
          <a:p>
            <a:pPr marL="0" indent="0"/>
            <a:r>
              <a:rPr lang="da-DK" dirty="0"/>
              <a:t>4. Udarbejdelse og fremsendelse af </a:t>
            </a:r>
            <a:r>
              <a:rPr lang="da-DK" u="sng" dirty="0"/>
              <a:t>liste</a:t>
            </a:r>
          </a:p>
          <a:p>
            <a:pPr marL="0" indent="0"/>
            <a:r>
              <a:rPr lang="da-DK" dirty="0"/>
              <a:t>5. </a:t>
            </a:r>
            <a:r>
              <a:rPr lang="da-DK" u="sng" dirty="0"/>
              <a:t>Læge vurderer</a:t>
            </a:r>
            <a:r>
              <a:rPr lang="da-DK" dirty="0"/>
              <a:t> og personale indhenter </a:t>
            </a:r>
            <a:r>
              <a:rPr lang="da-DK" u="sng" dirty="0"/>
              <a:t>informeret samtykke</a:t>
            </a:r>
            <a:r>
              <a:rPr lang="da-DK" dirty="0"/>
              <a:t>.</a:t>
            </a:r>
          </a:p>
        </p:txBody>
      </p:sp>
    </p:spTree>
    <p:extLst>
      <p:ext uri="{BB962C8B-B14F-4D97-AF65-F5344CB8AC3E}">
        <p14:creationId xmlns:p14="http://schemas.microsoft.com/office/powerpoint/2010/main" val="1920452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298C3-0C27-45E8-905B-1759BAFA35E9}"/>
              </a:ext>
            </a:extLst>
          </p:cNvPr>
          <p:cNvSpPr>
            <a:spLocks noGrp="1"/>
          </p:cNvSpPr>
          <p:nvPr>
            <p:ph type="ctrTitle"/>
          </p:nvPr>
        </p:nvSpPr>
        <p:spPr>
          <a:xfrm>
            <a:off x="335360" y="1124744"/>
            <a:ext cx="11280629" cy="1920213"/>
          </a:xfrm>
        </p:spPr>
        <p:txBody>
          <a:bodyPr/>
          <a:lstStyle/>
          <a:p>
            <a:r>
              <a:rPr lang="da-DK" sz="4800" dirty="0"/>
              <a:t>Erfaringer med udbredelse af dosispakket medicin</a:t>
            </a:r>
            <a:br>
              <a:rPr lang="da-DK" sz="4800" dirty="0"/>
            </a:br>
            <a:r>
              <a:rPr lang="da-DK" sz="4800" dirty="0"/>
              <a:t> - Vi udvikler os sammen</a:t>
            </a:r>
          </a:p>
        </p:txBody>
      </p:sp>
      <p:sp>
        <p:nvSpPr>
          <p:cNvPr id="3" name="Undertitel 2">
            <a:extLst>
              <a:ext uri="{FF2B5EF4-FFF2-40B4-BE49-F238E27FC236}">
                <a16:creationId xmlns:a16="http://schemas.microsoft.com/office/drawing/2014/main" id="{5D9B278E-DF0B-4033-8D6F-4BE175DAFEAD}"/>
              </a:ext>
            </a:extLst>
          </p:cNvPr>
          <p:cNvSpPr>
            <a:spLocks noGrp="1"/>
          </p:cNvSpPr>
          <p:nvPr>
            <p:ph type="subTitle" idx="1"/>
          </p:nvPr>
        </p:nvSpPr>
        <p:spPr>
          <a:xfrm>
            <a:off x="431371" y="3952080"/>
            <a:ext cx="11617291" cy="1781176"/>
          </a:xfrm>
        </p:spPr>
        <p:txBody>
          <a:bodyPr>
            <a:normAutofit/>
          </a:bodyPr>
          <a:lstStyle/>
          <a:p>
            <a:r>
              <a:rPr lang="da-DK" sz="2400" dirty="0"/>
              <a:t>Oplæg til kommunerne i Region Nordjylland den 14. januar 2022.</a:t>
            </a:r>
          </a:p>
          <a:p>
            <a:r>
              <a:rPr lang="da-DK" sz="2400" dirty="0"/>
              <a:t>Sundhedsstrategisk chefkonsulent, Ole Andersen, Aalborg Kommune</a:t>
            </a:r>
          </a:p>
        </p:txBody>
      </p:sp>
    </p:spTree>
    <p:extLst>
      <p:ext uri="{BB962C8B-B14F-4D97-AF65-F5344CB8AC3E}">
        <p14:creationId xmlns:p14="http://schemas.microsoft.com/office/powerpoint/2010/main" val="2799611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467" dirty="0"/>
              <a:t>Hvad med praktiserende lægers initiativret?</a:t>
            </a:r>
          </a:p>
        </p:txBody>
      </p:sp>
      <p:sp>
        <p:nvSpPr>
          <p:cNvPr id="2" name="Pladsholder til indhold 1">
            <a:extLst>
              <a:ext uri="{FF2B5EF4-FFF2-40B4-BE49-F238E27FC236}">
                <a16:creationId xmlns:a16="http://schemas.microsoft.com/office/drawing/2014/main" id="{13C7ECF5-0942-4DDB-962A-A7F531B3ACE8}"/>
              </a:ext>
            </a:extLst>
          </p:cNvPr>
          <p:cNvSpPr>
            <a:spLocks noGrp="1"/>
          </p:cNvSpPr>
          <p:nvPr>
            <p:ph idx="1"/>
          </p:nvPr>
        </p:nvSpPr>
        <p:spPr>
          <a:xfrm>
            <a:off x="335360" y="933864"/>
            <a:ext cx="11232000" cy="5183435"/>
          </a:xfrm>
        </p:spPr>
        <p:txBody>
          <a:bodyPr>
            <a:normAutofit/>
          </a:bodyPr>
          <a:lstStyle/>
          <a:p>
            <a:pPr marL="0" indent="0"/>
            <a:endParaRPr lang="da-DK" dirty="0"/>
          </a:p>
          <a:p>
            <a:pPr marL="0" indent="0"/>
            <a:r>
              <a:rPr lang="da-DK" dirty="0"/>
              <a:t>Der er vi simpelthen ikke nået til endnu...</a:t>
            </a:r>
          </a:p>
          <a:p>
            <a:pPr marL="0" indent="0"/>
            <a:r>
              <a:rPr lang="da-DK" dirty="0"/>
              <a:t>Til de praktiserende læger der ikke vil afvente en kommunal anmodning - overvejer vi, at tilbyde en dataudtræk med angivelse af navne og cpr. nr. på de borgere, der modtager medicindispenseringsydelse uden dosispakket medicin, men skal afstemmes med PLO-K.</a:t>
            </a:r>
          </a:p>
        </p:txBody>
      </p:sp>
    </p:spTree>
    <p:extLst>
      <p:ext uri="{BB962C8B-B14F-4D97-AF65-F5344CB8AC3E}">
        <p14:creationId xmlns:p14="http://schemas.microsoft.com/office/powerpoint/2010/main" val="3458144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Bør vi betale borgerens gebyr? </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70288" y="1316765"/>
            <a:ext cx="11137237"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80990" indent="-380990" defTabSz="1219170">
              <a:spcAft>
                <a:spcPts val="1600"/>
              </a:spcAft>
              <a:buFont typeface="Arial" panose="020B0604020202020204" pitchFamily="34" charset="0"/>
              <a:buChar char="•"/>
            </a:pPr>
            <a:r>
              <a:rPr lang="da-DK" sz="2133" kern="0" dirty="0">
                <a:latin typeface="Arial"/>
              </a:rPr>
              <a:t>Vil ikke forholde mig til om der er hjemmel til at betale, men stille spørgsmålet…</a:t>
            </a:r>
          </a:p>
          <a:p>
            <a:pPr marL="380990" indent="-380990" defTabSz="1219170">
              <a:spcAft>
                <a:spcPts val="1600"/>
              </a:spcAft>
              <a:buFont typeface="Arial" panose="020B0604020202020204" pitchFamily="34" charset="0"/>
              <a:buChar char="•"/>
            </a:pPr>
            <a:r>
              <a:rPr lang="da-DK" sz="2133" kern="0" dirty="0">
                <a:latin typeface="Arial"/>
              </a:rPr>
              <a:t>Hvis løsningen er, at betale for borgernes dosisgebyr – hvad var det så løsningen på? </a:t>
            </a:r>
          </a:p>
          <a:p>
            <a:pPr marL="380990" indent="-380990" defTabSz="1219170">
              <a:spcAft>
                <a:spcPts val="1600"/>
              </a:spcAft>
              <a:buFont typeface="Arial" panose="020B0604020202020204" pitchFamily="34" charset="0"/>
              <a:buChar char="•"/>
            </a:pPr>
            <a:r>
              <a:rPr lang="da-DK" sz="2133" kern="0" dirty="0">
                <a:latin typeface="Arial"/>
              </a:rPr>
              <a:t>Vi har ikke data der indikerer, at det er et stort problem at indhente borgerens samtykke hvis de rigtige argumenter bliver anvendt. Nogle gange er det billigere for borgeren.</a:t>
            </a:r>
          </a:p>
          <a:p>
            <a:pPr marL="380990" indent="-380990" defTabSz="1219170">
              <a:spcAft>
                <a:spcPts val="1600"/>
              </a:spcAft>
              <a:buFont typeface="Arial" panose="020B0604020202020204" pitchFamily="34" charset="0"/>
              <a:buChar char="•"/>
            </a:pPr>
            <a:r>
              <a:rPr lang="da-DK" sz="2133" kern="0" dirty="0">
                <a:latin typeface="Arial"/>
              </a:rPr>
              <a:t>Hvis det viser senere viser sig at være et større problem vil anbefalingen være, at gå efter national løsning via </a:t>
            </a:r>
            <a:r>
              <a:rPr lang="da-DK" dirty="0">
                <a:latin typeface="Calibri" panose="020F0502020204030204" pitchFamily="34" charset="0"/>
                <a:ea typeface="Calibri" panose="020F0502020204030204" pitchFamily="34" charset="0"/>
              </a:rPr>
              <a:t>100 % refusion af dosisgebyr via Lægemiddelstyrelsens tilskudsregler.</a:t>
            </a:r>
          </a:p>
          <a:p>
            <a:pPr marL="380990" indent="-380990" defTabSz="1219170">
              <a:spcAft>
                <a:spcPts val="1600"/>
              </a:spcAft>
              <a:buFont typeface="Arial" panose="020B0604020202020204" pitchFamily="34" charset="0"/>
              <a:buChar char="•"/>
            </a:pPr>
            <a:r>
              <a:rPr lang="da-DK" dirty="0">
                <a:latin typeface="Calibri" panose="020F0502020204030204" pitchFamily="34" charset="0"/>
                <a:ea typeface="Calibri" panose="020F0502020204030204" pitchFamily="34" charset="0"/>
              </a:rPr>
              <a:t>… men skal det så gælde alle borgere i Danmark? Giver vel en ny problematik?</a:t>
            </a:r>
            <a:endParaRPr lang="da-DK" sz="2133" kern="0" dirty="0">
              <a:latin typeface="Arial"/>
            </a:endParaRPr>
          </a:p>
        </p:txBody>
      </p:sp>
    </p:spTree>
    <p:extLst>
      <p:ext uri="{BB962C8B-B14F-4D97-AF65-F5344CB8AC3E}">
        <p14:creationId xmlns:p14="http://schemas.microsoft.com/office/powerpoint/2010/main" val="773315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Vejledningen fra Styrelsen for patientsikkerhed</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70288" y="1028733"/>
            <a:ext cx="9750779" cy="5184576"/>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80990" indent="-380990" defTabSz="1219170">
              <a:spcAft>
                <a:spcPts val="1600"/>
              </a:spcAft>
              <a:buFont typeface="Arial" panose="020B0604020202020204" pitchFamily="34" charset="0"/>
              <a:buChar char="•"/>
            </a:pPr>
            <a:r>
              <a:rPr lang="da-DK" sz="2133" kern="0" dirty="0">
                <a:latin typeface="Arial"/>
              </a:rPr>
              <a:t>Vejledning anbefales opdateret ift. til (mindst) to punkter (s. 11 øverst):</a:t>
            </a:r>
          </a:p>
          <a:p>
            <a:pPr marL="380990" indent="-380990" defTabSz="1219170">
              <a:spcAft>
                <a:spcPts val="1600"/>
              </a:spcAft>
              <a:buFont typeface="Arial" panose="020B0604020202020204" pitchFamily="34" charset="0"/>
              <a:buChar char="•"/>
            </a:pPr>
            <a:endParaRPr lang="da-DK" sz="2133" kern="0" dirty="0">
              <a:latin typeface="Arial"/>
            </a:endParaRPr>
          </a:p>
          <a:p>
            <a:pPr marL="380990" indent="-380990" defTabSz="1219170">
              <a:spcAft>
                <a:spcPts val="1600"/>
              </a:spcAft>
              <a:buFont typeface="Arial" panose="020B0604020202020204" pitchFamily="34" charset="0"/>
              <a:buChar char="•"/>
            </a:pPr>
            <a:endParaRPr lang="da-DK" sz="2133" kern="0" dirty="0">
              <a:latin typeface="Arial"/>
            </a:endParaRPr>
          </a:p>
          <a:p>
            <a:pPr marL="380990" indent="-380990" defTabSz="1219170">
              <a:spcAft>
                <a:spcPts val="1600"/>
              </a:spcAft>
              <a:buFont typeface="Arial" panose="020B0604020202020204" pitchFamily="34" charset="0"/>
              <a:buChar char="•"/>
            </a:pPr>
            <a:endParaRPr lang="da-DK" sz="2133" kern="0" dirty="0">
              <a:latin typeface="Arial"/>
            </a:endParaRPr>
          </a:p>
          <a:p>
            <a:pPr marL="380990" indent="-380990" defTabSz="1219170">
              <a:spcAft>
                <a:spcPts val="1600"/>
              </a:spcAft>
              <a:buFont typeface="Arial" panose="020B0604020202020204" pitchFamily="34" charset="0"/>
              <a:buChar char="•"/>
            </a:pPr>
            <a:r>
              <a:rPr lang="da-DK" sz="2133" u="sng" kern="0" dirty="0">
                <a:latin typeface="Arial"/>
              </a:rPr>
              <a:t>Tællekontrol</a:t>
            </a:r>
            <a:r>
              <a:rPr lang="da-DK" sz="2133" kern="0" dirty="0">
                <a:latin typeface="Arial"/>
              </a:rPr>
              <a:t> hver 14. dag giver ikke </a:t>
            </a:r>
            <a:r>
              <a:rPr lang="da-DK" sz="2133" kern="0">
                <a:latin typeface="Arial"/>
              </a:rPr>
              <a:t>længere mening </a:t>
            </a:r>
            <a:r>
              <a:rPr lang="da-DK" sz="2133" kern="0" dirty="0">
                <a:latin typeface="Arial"/>
              </a:rPr>
              <a:t>efter apotekernes overgang til FMK og eftersom både pakkeapotek OG udleveringsapotek laver kontrol.</a:t>
            </a:r>
          </a:p>
          <a:p>
            <a:pPr marL="380990" indent="-380990" defTabSz="1219170">
              <a:spcAft>
                <a:spcPts val="1600"/>
              </a:spcAft>
              <a:buFont typeface="Arial" panose="020B0604020202020204" pitchFamily="34" charset="0"/>
              <a:buChar char="•"/>
            </a:pPr>
            <a:r>
              <a:rPr lang="da-DK" sz="2133" u="sng" kern="0" dirty="0">
                <a:latin typeface="Arial"/>
              </a:rPr>
              <a:t>”Anbefaling”</a:t>
            </a:r>
            <a:r>
              <a:rPr lang="da-DK" sz="2133" kern="0" dirty="0">
                <a:latin typeface="Arial"/>
              </a:rPr>
              <a:t> om ikke at fjerne tabletter fra dosisposer og doseringsæsker giver ikke fagligt mening hvis man sikkert kan identificere tabletten.</a:t>
            </a:r>
          </a:p>
          <a:p>
            <a:pPr marL="380990" indent="-380990" defTabSz="1219170">
              <a:spcAft>
                <a:spcPts val="1600"/>
              </a:spcAft>
              <a:buFont typeface="Arial" panose="020B0604020202020204" pitchFamily="34" charset="0"/>
              <a:buChar char="•"/>
            </a:pPr>
            <a:r>
              <a:rPr lang="da-DK" sz="2133" kern="0" dirty="0">
                <a:latin typeface="Arial"/>
              </a:rPr>
              <a:t>Dialog med Styrelsen for patientsikkerhed den 7. februar 2022.</a:t>
            </a:r>
          </a:p>
        </p:txBody>
      </p:sp>
      <p:pic>
        <p:nvPicPr>
          <p:cNvPr id="4" name="Billede 3">
            <a:extLst>
              <a:ext uri="{FF2B5EF4-FFF2-40B4-BE49-F238E27FC236}">
                <a16:creationId xmlns:a16="http://schemas.microsoft.com/office/drawing/2014/main" id="{923FFC59-C2F3-4FF8-BA41-7AD2F63AC9A5}"/>
              </a:ext>
            </a:extLst>
          </p:cNvPr>
          <p:cNvPicPr>
            <a:picLocks noChangeAspect="1"/>
          </p:cNvPicPr>
          <p:nvPr/>
        </p:nvPicPr>
        <p:blipFill>
          <a:blip r:embed="rId2"/>
          <a:stretch>
            <a:fillRect/>
          </a:stretch>
        </p:blipFill>
        <p:spPr>
          <a:xfrm>
            <a:off x="9744407" y="3259229"/>
            <a:ext cx="2447595" cy="3598772"/>
          </a:xfrm>
          <a:prstGeom prst="rect">
            <a:avLst/>
          </a:prstGeom>
          <a:ln>
            <a:solidFill>
              <a:schemeClr val="tx1"/>
            </a:solidFill>
          </a:ln>
        </p:spPr>
      </p:pic>
      <p:pic>
        <p:nvPicPr>
          <p:cNvPr id="7" name="Billede 6">
            <a:extLst>
              <a:ext uri="{FF2B5EF4-FFF2-40B4-BE49-F238E27FC236}">
                <a16:creationId xmlns:a16="http://schemas.microsoft.com/office/drawing/2014/main" id="{70EF0B91-E274-44E8-8961-81821C4233D2}"/>
              </a:ext>
            </a:extLst>
          </p:cNvPr>
          <p:cNvPicPr>
            <a:picLocks noChangeAspect="1"/>
          </p:cNvPicPr>
          <p:nvPr/>
        </p:nvPicPr>
        <p:blipFill>
          <a:blip r:embed="rId3"/>
          <a:stretch>
            <a:fillRect/>
          </a:stretch>
        </p:blipFill>
        <p:spPr>
          <a:xfrm>
            <a:off x="2063552" y="1604798"/>
            <a:ext cx="6048673" cy="1854927"/>
          </a:xfrm>
          <a:prstGeom prst="rect">
            <a:avLst/>
          </a:prstGeom>
        </p:spPr>
      </p:pic>
    </p:spTree>
    <p:extLst>
      <p:ext uri="{BB962C8B-B14F-4D97-AF65-F5344CB8AC3E}">
        <p14:creationId xmlns:p14="http://schemas.microsoft.com/office/powerpoint/2010/main" val="1729127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11343" y="1167937"/>
            <a:ext cx="11137237"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80990" indent="-380990" defTabSz="1219170">
              <a:spcAft>
                <a:spcPts val="1600"/>
              </a:spcAft>
              <a:buFont typeface="Arial" panose="020B0604020202020204" pitchFamily="34" charset="0"/>
              <a:buChar char="•"/>
            </a:pPr>
            <a:r>
              <a:rPr lang="da-DK" sz="2133" kern="0" dirty="0">
                <a:latin typeface="Arial"/>
              </a:rPr>
              <a:t>Dosispakket medicin erstatter den manuelle </a:t>
            </a:r>
            <a:r>
              <a:rPr lang="da-DK" sz="2133" u="sng" kern="0" dirty="0">
                <a:latin typeface="Arial"/>
              </a:rPr>
              <a:t>dispensering</a:t>
            </a:r>
            <a:r>
              <a:rPr lang="da-DK" sz="2133" kern="0" dirty="0">
                <a:latin typeface="Arial"/>
              </a:rPr>
              <a:t>, men erstatter som udgangspunktet ikke det evt. efterfølgende behov for </a:t>
            </a:r>
            <a:r>
              <a:rPr lang="da-DK" sz="2133" u="sng" kern="0" dirty="0">
                <a:latin typeface="Arial"/>
              </a:rPr>
              <a:t>medicinadministration</a:t>
            </a:r>
            <a:r>
              <a:rPr lang="da-DK" sz="2133" kern="0" dirty="0">
                <a:latin typeface="Arial"/>
              </a:rPr>
              <a:t>.</a:t>
            </a:r>
          </a:p>
          <a:p>
            <a:pPr marL="380990" indent="-380990" defTabSz="1219170">
              <a:spcAft>
                <a:spcPts val="1600"/>
              </a:spcAft>
              <a:buFont typeface="Arial" panose="020B0604020202020204" pitchFamily="34" charset="0"/>
              <a:buChar char="•"/>
            </a:pPr>
            <a:r>
              <a:rPr lang="da-DK" sz="2133" dirty="0">
                <a:latin typeface="Arial"/>
              </a:rPr>
              <a:t>Nuværende situation: Aalborg Kommune anvender 4.300 timer/måned på medicinadministration for de borgere fra sygepleje, hjemmepleje og plejehjem, der er på dosispakket medicin (kan ikke trække tallet fra Handicapområdet).</a:t>
            </a:r>
          </a:p>
          <a:p>
            <a:pPr marL="380990" indent="-380990" defTabSz="1219170">
              <a:spcAft>
                <a:spcPts val="1600"/>
              </a:spcAft>
              <a:buFont typeface="Arial" panose="020B0604020202020204" pitchFamily="34" charset="0"/>
              <a:buChar char="•"/>
            </a:pPr>
            <a:r>
              <a:rPr lang="da-DK" sz="2133" kern="0" dirty="0">
                <a:latin typeface="Arial"/>
              </a:rPr>
              <a:t>Aalborg Kommune er i gang med ”</a:t>
            </a:r>
            <a:r>
              <a:rPr lang="da-DK" sz="2133" kern="0" dirty="0" err="1">
                <a:latin typeface="Arial"/>
              </a:rPr>
              <a:t>proof</a:t>
            </a:r>
            <a:r>
              <a:rPr lang="da-DK" sz="2133" kern="0" dirty="0">
                <a:latin typeface="Arial"/>
              </a:rPr>
              <a:t> of </a:t>
            </a:r>
            <a:r>
              <a:rPr lang="da-DK" sz="2133" kern="0" dirty="0" err="1">
                <a:latin typeface="Arial"/>
              </a:rPr>
              <a:t>concept</a:t>
            </a:r>
            <a:r>
              <a:rPr lang="da-DK" sz="2133" kern="0" dirty="0">
                <a:latin typeface="Arial"/>
              </a:rPr>
              <a:t>”-projekt til undersøgelse af potentialerne for anvendelsen af hjælpemidler til dosispakket medicin til reduktion af anvendt tid til medicinadministration. Følgende hjælpemidler indgår i afprøvningen:</a:t>
            </a:r>
          </a:p>
          <a:p>
            <a:pPr marL="380990" indent="-380990" defTabSz="1219170">
              <a:spcAft>
                <a:spcPts val="1600"/>
              </a:spcAft>
              <a:buFont typeface="Arial" panose="020B0604020202020204" pitchFamily="34" charset="0"/>
              <a:buChar char="•"/>
            </a:pPr>
            <a:endParaRPr lang="da-DK" sz="2133" kern="0" dirty="0">
              <a:latin typeface="Arial"/>
            </a:endParaRPr>
          </a:p>
          <a:p>
            <a:pPr marL="380990" indent="-380990" defTabSz="1219170">
              <a:spcAft>
                <a:spcPts val="800"/>
              </a:spcAft>
              <a:buFont typeface="Arial" panose="020B0604020202020204" pitchFamily="34" charset="0"/>
              <a:buChar char="•"/>
            </a:pPr>
            <a:endParaRPr lang="da-DK" sz="2133" dirty="0">
              <a:latin typeface="Arial"/>
            </a:endParaRPr>
          </a:p>
          <a:p>
            <a:pPr marL="0" indent="0" defTabSz="1219170">
              <a:spcAft>
                <a:spcPts val="800"/>
              </a:spcAft>
            </a:pPr>
            <a:r>
              <a:rPr lang="da-DK" sz="2133" dirty="0">
                <a:latin typeface="Arial"/>
              </a:rPr>
              <a:t>      App og alarm    </a:t>
            </a:r>
            <a:r>
              <a:rPr lang="da-DK" sz="2133" dirty="0" err="1">
                <a:latin typeface="Arial"/>
              </a:rPr>
              <a:t>DoseCan</a:t>
            </a:r>
            <a:r>
              <a:rPr lang="da-DK" sz="2133" dirty="0">
                <a:latin typeface="Arial"/>
              </a:rPr>
              <a:t>             </a:t>
            </a:r>
            <a:r>
              <a:rPr lang="da-DK" sz="2133" dirty="0" err="1">
                <a:latin typeface="Arial"/>
              </a:rPr>
              <a:t>Medido</a:t>
            </a:r>
            <a:r>
              <a:rPr lang="da-DK" sz="2133" dirty="0">
                <a:latin typeface="Arial"/>
              </a:rPr>
              <a:t>           </a:t>
            </a:r>
            <a:r>
              <a:rPr lang="da-DK" sz="2133" dirty="0" err="1">
                <a:latin typeface="Arial"/>
              </a:rPr>
              <a:t>Medido</a:t>
            </a:r>
            <a:r>
              <a:rPr lang="da-DK" sz="2133" dirty="0">
                <a:latin typeface="Arial"/>
              </a:rPr>
              <a:t> ”Light”       </a:t>
            </a:r>
            <a:r>
              <a:rPr lang="da-DK" sz="2133" dirty="0" err="1">
                <a:latin typeface="Arial"/>
              </a:rPr>
              <a:t>Evondos</a:t>
            </a:r>
            <a:endParaRPr lang="da-DK" sz="2133" dirty="0">
              <a:latin typeface="Arial"/>
            </a:endParaRPr>
          </a:p>
          <a:p>
            <a:pPr marL="380990" indent="-380990" defTabSz="1219170">
              <a:spcAft>
                <a:spcPts val="1600"/>
              </a:spcAft>
              <a:buFont typeface="Arial" panose="020B0604020202020204" pitchFamily="34" charset="0"/>
              <a:buChar char="•"/>
            </a:pPr>
            <a:endParaRPr lang="da-DK" sz="2133" kern="0" dirty="0">
              <a:latin typeface="Arial"/>
            </a:endParaRP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Hjælpemidler til understøttelse af dosispakket medicin</a:t>
            </a:r>
          </a:p>
        </p:txBody>
      </p:sp>
      <p:pic>
        <p:nvPicPr>
          <p:cNvPr id="17" name="Billede 16">
            <a:extLst>
              <a:ext uri="{FF2B5EF4-FFF2-40B4-BE49-F238E27FC236}">
                <a16:creationId xmlns:a16="http://schemas.microsoft.com/office/drawing/2014/main" id="{3626208C-DC5E-4D0B-AD39-0EC48EB59FE0}"/>
              </a:ext>
            </a:extLst>
          </p:cNvPr>
          <p:cNvPicPr>
            <a:picLocks noChangeAspect="1"/>
          </p:cNvPicPr>
          <p:nvPr/>
        </p:nvPicPr>
        <p:blipFill>
          <a:blip r:embed="rId2"/>
          <a:stretch>
            <a:fillRect/>
          </a:stretch>
        </p:blipFill>
        <p:spPr>
          <a:xfrm>
            <a:off x="1391477" y="4378238"/>
            <a:ext cx="8352928" cy="1229737"/>
          </a:xfrm>
          <a:prstGeom prst="rect">
            <a:avLst/>
          </a:prstGeom>
        </p:spPr>
      </p:pic>
    </p:spTree>
    <p:extLst>
      <p:ext uri="{BB962C8B-B14F-4D97-AF65-F5344CB8AC3E}">
        <p14:creationId xmlns:p14="http://schemas.microsoft.com/office/powerpoint/2010/main" val="1036118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11343" y="1167937"/>
            <a:ext cx="9913116"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80990" indent="-380990" defTabSz="1219170">
              <a:spcAft>
                <a:spcPts val="1600"/>
              </a:spcAft>
              <a:buFont typeface="Arial" panose="020B0604020202020204" pitchFamily="34" charset="0"/>
              <a:buChar char="•"/>
            </a:pPr>
            <a:r>
              <a:rPr lang="da-DK" sz="2133" dirty="0">
                <a:latin typeface="Arial"/>
              </a:rPr>
              <a:t>Københavns Kommune har afprøvet </a:t>
            </a:r>
            <a:r>
              <a:rPr lang="da-DK" sz="2133" dirty="0" err="1">
                <a:latin typeface="Arial"/>
              </a:rPr>
              <a:t>Evondos</a:t>
            </a:r>
            <a:r>
              <a:rPr lang="da-DK" sz="2133" dirty="0">
                <a:latin typeface="Arial"/>
              </a:rPr>
              <a:t> i den sociale hjemmepleje og er i gang med at afprøve yderligere teknogier.</a:t>
            </a:r>
          </a:p>
          <a:p>
            <a:pPr marL="380990" indent="-380990" defTabSz="1219170">
              <a:spcAft>
                <a:spcPts val="1600"/>
              </a:spcAft>
              <a:buFont typeface="Arial" panose="020B0604020202020204" pitchFamily="34" charset="0"/>
              <a:buChar char="•"/>
            </a:pPr>
            <a:r>
              <a:rPr lang="da-DK" sz="2133" dirty="0">
                <a:latin typeface="Arial"/>
              </a:rPr>
              <a:t>Fælles Service Center (Region Midtjylland) er i gang med pilotafprøvning af fire medicinteknologier (i samarbejde med Aarhus, Hedensted, Struer og Syddjurs kommuner).</a:t>
            </a:r>
          </a:p>
          <a:p>
            <a:pPr marL="380990" indent="-380990" defTabSz="1219170">
              <a:spcAft>
                <a:spcPts val="1600"/>
              </a:spcAft>
              <a:buFont typeface="Arial" panose="020B0604020202020204" pitchFamily="34" charset="0"/>
              <a:buChar char="•"/>
            </a:pPr>
            <a:r>
              <a:rPr lang="da-DK" sz="2133" dirty="0">
                <a:latin typeface="Arial"/>
              </a:rPr>
              <a:t>Læs eventuelt mere </a:t>
            </a:r>
            <a:r>
              <a:rPr lang="da-DK" sz="2133" dirty="0">
                <a:latin typeface="Arial"/>
                <a:hlinkClick r:id="rId2"/>
              </a:rPr>
              <a:t>her.</a:t>
            </a:r>
            <a:r>
              <a:rPr lang="da-DK" sz="2133" dirty="0">
                <a:latin typeface="Arial"/>
              </a:rPr>
              <a:t> </a:t>
            </a:r>
          </a:p>
          <a:p>
            <a:pPr marL="380990" indent="-380990" defTabSz="1219170">
              <a:spcAft>
                <a:spcPts val="1600"/>
              </a:spcAft>
              <a:buFont typeface="Arial" panose="020B0604020202020204" pitchFamily="34" charset="0"/>
              <a:buChar char="•"/>
            </a:pPr>
            <a:r>
              <a:rPr lang="da-DK" sz="2133" dirty="0">
                <a:latin typeface="Arial"/>
              </a:rPr>
              <a:t>… andre kommuner har sikkert også projekter…</a:t>
            </a:r>
          </a:p>
        </p:txBody>
      </p:sp>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Hjælpemidler – kendskab til andre kommuner</a:t>
            </a:r>
          </a:p>
        </p:txBody>
      </p:sp>
      <p:pic>
        <p:nvPicPr>
          <p:cNvPr id="4" name="Billede 3">
            <a:extLst>
              <a:ext uri="{FF2B5EF4-FFF2-40B4-BE49-F238E27FC236}">
                <a16:creationId xmlns:a16="http://schemas.microsoft.com/office/drawing/2014/main" id="{605683EF-E1AA-4601-BAAB-22E2005E01D6}"/>
              </a:ext>
            </a:extLst>
          </p:cNvPr>
          <p:cNvPicPr>
            <a:picLocks noChangeAspect="1"/>
          </p:cNvPicPr>
          <p:nvPr/>
        </p:nvPicPr>
        <p:blipFill>
          <a:blip r:embed="rId3"/>
          <a:stretch>
            <a:fillRect/>
          </a:stretch>
        </p:blipFill>
        <p:spPr>
          <a:xfrm>
            <a:off x="9456373" y="2940382"/>
            <a:ext cx="2622592" cy="3835949"/>
          </a:xfrm>
          <a:prstGeom prst="rect">
            <a:avLst/>
          </a:prstGeom>
          <a:ln>
            <a:solidFill>
              <a:schemeClr val="tx1"/>
            </a:solidFill>
          </a:ln>
        </p:spPr>
      </p:pic>
    </p:spTree>
    <p:extLst>
      <p:ext uri="{BB962C8B-B14F-4D97-AF65-F5344CB8AC3E}">
        <p14:creationId xmlns:p14="http://schemas.microsoft.com/office/powerpoint/2010/main" val="2797779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Spørgsmål og kommentarer?</a:t>
            </a:r>
          </a:p>
        </p:txBody>
      </p:sp>
      <p:sp>
        <p:nvSpPr>
          <p:cNvPr id="5" name="Pladsholder til indhold 1">
            <a:extLst>
              <a:ext uri="{FF2B5EF4-FFF2-40B4-BE49-F238E27FC236}">
                <a16:creationId xmlns:a16="http://schemas.microsoft.com/office/drawing/2014/main" id="{DFE8A922-49A7-4FDD-AE5F-C84F026BA0FE}"/>
              </a:ext>
            </a:extLst>
          </p:cNvPr>
          <p:cNvSpPr txBox="1">
            <a:spLocks/>
          </p:cNvSpPr>
          <p:nvPr/>
        </p:nvSpPr>
        <p:spPr bwMode="auto">
          <a:xfrm>
            <a:off x="392356" y="1353889"/>
            <a:ext cx="11137237"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spcAft>
                <a:spcPts val="1600"/>
              </a:spcAft>
            </a:pPr>
            <a:endParaRPr lang="da-DK" sz="2133" kern="0" dirty="0">
              <a:latin typeface="Arial"/>
            </a:endParaRPr>
          </a:p>
        </p:txBody>
      </p:sp>
    </p:spTree>
    <p:extLst>
      <p:ext uri="{BB962C8B-B14F-4D97-AF65-F5344CB8AC3E}">
        <p14:creationId xmlns:p14="http://schemas.microsoft.com/office/powerpoint/2010/main" val="1795992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48759755-56E7-4525-BAC2-BCB36799747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77" r="2177"/>
          <a:stretch>
            <a:fillRect/>
          </a:stretch>
        </p:blipFill>
        <p:spPr>
          <a:xfrm>
            <a:off x="0" y="0"/>
            <a:ext cx="12193200" cy="6861600"/>
          </a:xfrm>
        </p:spPr>
      </p:pic>
      <p:sp>
        <p:nvSpPr>
          <p:cNvPr id="3" name="Pladsholder til tekst 2">
            <a:extLst>
              <a:ext uri="{FF2B5EF4-FFF2-40B4-BE49-F238E27FC236}">
                <a16:creationId xmlns:a16="http://schemas.microsoft.com/office/drawing/2014/main" id="{AF2B0086-23AA-4636-AAA2-8F6800EADB61}"/>
              </a:ext>
            </a:extLst>
          </p:cNvPr>
          <p:cNvSpPr>
            <a:spLocks noGrp="1"/>
          </p:cNvSpPr>
          <p:nvPr>
            <p:ph type="body" sz="quarter" idx="14"/>
          </p:nvPr>
        </p:nvSpPr>
        <p:spPr>
          <a:xfrm>
            <a:off x="5560344" y="5996235"/>
            <a:ext cx="1242000" cy="435600"/>
          </a:xfrm>
        </p:spPr>
        <p:txBody>
          <a:bodyPr/>
          <a:lstStyle/>
          <a:p>
            <a:endParaRPr lang="da-DK" dirty="0"/>
          </a:p>
        </p:txBody>
      </p:sp>
      <p:sp>
        <p:nvSpPr>
          <p:cNvPr id="4" name="Titel 3">
            <a:extLst>
              <a:ext uri="{FF2B5EF4-FFF2-40B4-BE49-F238E27FC236}">
                <a16:creationId xmlns:a16="http://schemas.microsoft.com/office/drawing/2014/main" id="{2394D970-3517-4D73-B05C-01F8FF611159}"/>
              </a:ext>
            </a:extLst>
          </p:cNvPr>
          <p:cNvSpPr>
            <a:spLocks noGrp="1"/>
          </p:cNvSpPr>
          <p:nvPr>
            <p:ph type="ctrTitle"/>
          </p:nvPr>
        </p:nvSpPr>
        <p:spPr>
          <a:xfrm>
            <a:off x="1205707" y="289561"/>
            <a:ext cx="9780587" cy="1001970"/>
          </a:xfrm>
        </p:spPr>
        <p:txBody>
          <a:bodyPr/>
          <a:lstStyle/>
          <a:p>
            <a:r>
              <a:rPr lang="da-DK" sz="5300" dirty="0"/>
              <a:t>Dosisdispensering</a:t>
            </a:r>
          </a:p>
        </p:txBody>
      </p:sp>
      <p:sp>
        <p:nvSpPr>
          <p:cNvPr id="5" name="Undertitel 4">
            <a:extLst>
              <a:ext uri="{FF2B5EF4-FFF2-40B4-BE49-F238E27FC236}">
                <a16:creationId xmlns:a16="http://schemas.microsoft.com/office/drawing/2014/main" id="{F836661E-7517-4056-83CE-18AD462D4303}"/>
              </a:ext>
            </a:extLst>
          </p:cNvPr>
          <p:cNvSpPr>
            <a:spLocks noGrp="1"/>
          </p:cNvSpPr>
          <p:nvPr>
            <p:ph type="subTitle" idx="1"/>
          </p:nvPr>
        </p:nvSpPr>
        <p:spPr>
          <a:xfrm>
            <a:off x="1205707" y="1329494"/>
            <a:ext cx="9780587" cy="609601"/>
          </a:xfrm>
        </p:spPr>
        <p:txBody>
          <a:bodyPr>
            <a:normAutofit fontScale="92500" lnSpcReduction="10000"/>
          </a:bodyPr>
          <a:lstStyle/>
          <a:p>
            <a:r>
              <a:rPr lang="da-DK" sz="3600" b="1" dirty="0">
                <a:latin typeface="+mj-lt"/>
              </a:rPr>
              <a:t>Hvad, hvorfor og hvordan?</a:t>
            </a:r>
          </a:p>
          <a:p>
            <a:endParaRPr lang="da-DK" sz="2400" b="1" dirty="0"/>
          </a:p>
          <a:p>
            <a:endParaRPr lang="da-DK" dirty="0"/>
          </a:p>
          <a:p>
            <a:endParaRPr lang="da-DK" dirty="0"/>
          </a:p>
        </p:txBody>
      </p:sp>
      <p:sp>
        <p:nvSpPr>
          <p:cNvPr id="6" name="Pladsholder til slidenummer 5">
            <a:extLst>
              <a:ext uri="{FF2B5EF4-FFF2-40B4-BE49-F238E27FC236}">
                <a16:creationId xmlns:a16="http://schemas.microsoft.com/office/drawing/2014/main" id="{69DDC0FF-064C-4F9C-A23A-38E658CDE337}"/>
              </a:ext>
            </a:extLst>
          </p:cNvPr>
          <p:cNvSpPr>
            <a:spLocks noGrp="1"/>
          </p:cNvSpPr>
          <p:nvPr>
            <p:ph type="sldNum" sz="quarter" idx="4"/>
          </p:nvPr>
        </p:nvSpPr>
        <p:spPr/>
        <p:txBody>
          <a:bodyPr/>
          <a:lstStyle/>
          <a:p>
            <a:fld id="{24C8C45C-947F-4981-8B3F-4F32E973C901}" type="slidenum">
              <a:rPr lang="da-DK" smtClean="0"/>
              <a:pPr/>
              <a:t>56</a:t>
            </a:fld>
            <a:endParaRPr lang="da-DK" dirty="0"/>
          </a:p>
        </p:txBody>
      </p:sp>
    </p:spTree>
    <p:extLst>
      <p:ext uri="{BB962C8B-B14F-4D97-AF65-F5344CB8AC3E}">
        <p14:creationId xmlns:p14="http://schemas.microsoft.com/office/powerpoint/2010/main" val="576073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79875-25BD-40E1-8BEB-84BA277C4DEF}"/>
              </a:ext>
            </a:extLst>
          </p:cNvPr>
          <p:cNvSpPr>
            <a:spLocks noGrp="1"/>
          </p:cNvSpPr>
          <p:nvPr>
            <p:ph type="ctrTitle"/>
          </p:nvPr>
        </p:nvSpPr>
        <p:spPr/>
        <p:txBody>
          <a:bodyPr/>
          <a:lstStyle/>
          <a:p>
            <a:r>
              <a:rPr lang="da-DK" dirty="0"/>
              <a:t>Hvad</a:t>
            </a:r>
            <a:br>
              <a:rPr lang="da-DK" dirty="0"/>
            </a:br>
            <a:r>
              <a:rPr lang="da-DK" sz="4000" dirty="0"/>
              <a:t>er dosispakket medicin?</a:t>
            </a:r>
          </a:p>
        </p:txBody>
      </p:sp>
      <p:sp>
        <p:nvSpPr>
          <p:cNvPr id="3" name="Pladsholder til slidenummer 2">
            <a:extLst>
              <a:ext uri="{FF2B5EF4-FFF2-40B4-BE49-F238E27FC236}">
                <a16:creationId xmlns:a16="http://schemas.microsoft.com/office/drawing/2014/main" id="{5E15ED4D-4B81-4A28-9058-6201273E0F38}"/>
              </a:ext>
            </a:extLst>
          </p:cNvPr>
          <p:cNvSpPr>
            <a:spLocks noGrp="1"/>
          </p:cNvSpPr>
          <p:nvPr>
            <p:ph type="sldNum" sz="quarter" idx="12"/>
          </p:nvPr>
        </p:nvSpPr>
        <p:spPr/>
        <p:txBody>
          <a:bodyPr/>
          <a:lstStyle/>
          <a:p>
            <a:fld id="{24C8C45C-947F-4981-8B3F-4F32E973C901}" type="slidenum">
              <a:rPr lang="da-DK" smtClean="0"/>
              <a:pPr/>
              <a:t>57</a:t>
            </a:fld>
            <a:endParaRPr lang="da-DK" dirty="0"/>
          </a:p>
        </p:txBody>
      </p:sp>
    </p:spTree>
    <p:extLst>
      <p:ext uri="{BB962C8B-B14F-4D97-AF65-F5344CB8AC3E}">
        <p14:creationId xmlns:p14="http://schemas.microsoft.com/office/powerpoint/2010/main" val="1676936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0418E172-401D-421E-B22D-2F85E84B860E}"/>
              </a:ext>
            </a:extLst>
          </p:cNvPr>
          <p:cNvSpPr>
            <a:spLocks noGrp="1"/>
          </p:cNvSpPr>
          <p:nvPr>
            <p:ph type="pic" sz="quarter" idx="14"/>
          </p:nvPr>
        </p:nvSpPr>
        <p:spPr/>
      </p:sp>
      <p:sp>
        <p:nvSpPr>
          <p:cNvPr id="3" name="Titel 2">
            <a:extLst>
              <a:ext uri="{FF2B5EF4-FFF2-40B4-BE49-F238E27FC236}">
                <a16:creationId xmlns:a16="http://schemas.microsoft.com/office/drawing/2014/main" id="{44921DF0-79B2-4D80-B750-DE2A21B501F9}"/>
              </a:ext>
            </a:extLst>
          </p:cNvPr>
          <p:cNvSpPr>
            <a:spLocks noGrp="1"/>
          </p:cNvSpPr>
          <p:nvPr>
            <p:ph type="title"/>
          </p:nvPr>
        </p:nvSpPr>
        <p:spPr>
          <a:xfrm>
            <a:off x="1205762" y="849929"/>
            <a:ext cx="5060329" cy="540000"/>
          </a:xfrm>
        </p:spPr>
        <p:txBody>
          <a:bodyPr>
            <a:normAutofit fontScale="90000"/>
          </a:bodyPr>
          <a:lstStyle/>
          <a:p>
            <a:r>
              <a:rPr lang="da-DK" dirty="0"/>
              <a:t>Hvad er dosispakket medicin?</a:t>
            </a:r>
          </a:p>
        </p:txBody>
      </p:sp>
      <p:sp>
        <p:nvSpPr>
          <p:cNvPr id="4" name="Pladsholder til tekst 3">
            <a:extLst>
              <a:ext uri="{FF2B5EF4-FFF2-40B4-BE49-F238E27FC236}">
                <a16:creationId xmlns:a16="http://schemas.microsoft.com/office/drawing/2014/main" id="{8FC390B7-5ECC-4933-A45F-0DBAA3F13CD1}"/>
              </a:ext>
            </a:extLst>
          </p:cNvPr>
          <p:cNvSpPr>
            <a:spLocks noGrp="1"/>
          </p:cNvSpPr>
          <p:nvPr>
            <p:ph type="body" sz="quarter" idx="16"/>
          </p:nvPr>
        </p:nvSpPr>
        <p:spPr>
          <a:xfrm>
            <a:off x="1205762" y="1917551"/>
            <a:ext cx="4745038" cy="4617720"/>
          </a:xfrm>
        </p:spPr>
        <p:txBody>
          <a:bodyPr>
            <a:normAutofit/>
          </a:bodyPr>
          <a:lstStyle/>
          <a:p>
            <a:r>
              <a:rPr lang="da-DK" sz="1600" dirty="0"/>
              <a:t>Måde at pakke medicin ind på</a:t>
            </a:r>
          </a:p>
          <a:p>
            <a:pPr marL="0" indent="0">
              <a:buNone/>
            </a:pPr>
            <a:endParaRPr lang="da-DK" sz="1600" dirty="0"/>
          </a:p>
          <a:p>
            <a:r>
              <a:rPr lang="da-DK" sz="1600" dirty="0"/>
              <a:t>Hver indtagelsestidspunkt sin pose som samles i en rulle til 14 dages behandling</a:t>
            </a:r>
          </a:p>
          <a:p>
            <a:pPr marL="0" indent="0">
              <a:buNone/>
            </a:pPr>
            <a:endParaRPr lang="da-DK" sz="1600" dirty="0"/>
          </a:p>
          <a:p>
            <a:r>
              <a:rPr lang="da-DK" sz="1600" dirty="0"/>
              <a:t>Sundhedsydelse med/uden tilskud til gebyret</a:t>
            </a:r>
          </a:p>
          <a:p>
            <a:pPr marL="0" indent="0">
              <a:buNone/>
            </a:pPr>
            <a:endParaRPr lang="da-DK" sz="1600" dirty="0"/>
          </a:p>
          <a:p>
            <a:r>
              <a:rPr lang="da-DK" sz="1600" dirty="0"/>
              <a:t>Gebyret udgør 111,25 pr. rulle</a:t>
            </a:r>
          </a:p>
          <a:p>
            <a:pPr lvl="1"/>
            <a:r>
              <a:rPr lang="da-DK" sz="1200" dirty="0"/>
              <a:t>Reelt to gebyrer som deles mellem udleveringsapoteket og pakkeapoteket</a:t>
            </a:r>
          </a:p>
          <a:p>
            <a:pPr lvl="1"/>
            <a:r>
              <a:rPr lang="da-DK" sz="1200" dirty="0"/>
              <a:t>Kræver rationelle arbejdsgange</a:t>
            </a:r>
          </a:p>
          <a:p>
            <a:pPr marL="457200" lvl="1" indent="0">
              <a:buNone/>
            </a:pPr>
            <a:endParaRPr lang="da-DK" sz="1200" dirty="0"/>
          </a:p>
          <a:p>
            <a:r>
              <a:rPr lang="da-DK" sz="1600" b="1" dirty="0">
                <a:solidFill>
                  <a:schemeClr val="accent6">
                    <a:lumMod val="50000"/>
                  </a:schemeClr>
                </a:solidFill>
              </a:rPr>
              <a:t>Fokus er Patientsikkerhed for borgeren </a:t>
            </a:r>
            <a:endParaRPr lang="da-DK" sz="1200" b="1" dirty="0">
              <a:solidFill>
                <a:schemeClr val="accent6">
                  <a:lumMod val="50000"/>
                </a:schemeClr>
              </a:solidFill>
            </a:endParaRPr>
          </a:p>
          <a:p>
            <a:pPr marL="0" indent="0">
              <a:buNone/>
            </a:pPr>
            <a:endParaRPr lang="da-DK" dirty="0"/>
          </a:p>
          <a:p>
            <a:pPr marL="0" indent="0">
              <a:buNone/>
            </a:pPr>
            <a:endParaRPr lang="da-DK" dirty="0"/>
          </a:p>
          <a:p>
            <a:endParaRPr lang="da-DK" dirty="0"/>
          </a:p>
        </p:txBody>
      </p:sp>
      <p:sp>
        <p:nvSpPr>
          <p:cNvPr id="5" name="Pladsholder til slidenummer 4">
            <a:extLst>
              <a:ext uri="{FF2B5EF4-FFF2-40B4-BE49-F238E27FC236}">
                <a16:creationId xmlns:a16="http://schemas.microsoft.com/office/drawing/2014/main" id="{5D6E0EE0-40B4-4FC3-BD89-3AD188C40AA4}"/>
              </a:ext>
            </a:extLst>
          </p:cNvPr>
          <p:cNvSpPr>
            <a:spLocks noGrp="1"/>
          </p:cNvSpPr>
          <p:nvPr>
            <p:ph type="sldNum" sz="quarter" idx="4"/>
          </p:nvPr>
        </p:nvSpPr>
        <p:spPr/>
        <p:txBody>
          <a:bodyPr/>
          <a:lstStyle/>
          <a:p>
            <a:fld id="{24C8C45C-947F-4981-8B3F-4F32E973C901}" type="slidenum">
              <a:rPr lang="da-DK" smtClean="0"/>
              <a:pPr/>
              <a:t>58</a:t>
            </a:fld>
            <a:endParaRPr lang="da-DK" dirty="0"/>
          </a:p>
        </p:txBody>
      </p:sp>
      <p:pic>
        <p:nvPicPr>
          <p:cNvPr id="9" name="Pladsholder til billede 25">
            <a:extLst>
              <a:ext uri="{FF2B5EF4-FFF2-40B4-BE49-F238E27FC236}">
                <a16:creationId xmlns:a16="http://schemas.microsoft.com/office/drawing/2014/main" id="{D8AEEF6B-BCF1-4DBC-A67A-99FFC546BCF7}"/>
              </a:ext>
            </a:extLst>
          </p:cNvPr>
          <p:cNvPicPr>
            <a:picLocks noChangeAspect="1"/>
          </p:cNvPicPr>
          <p:nvPr/>
        </p:nvPicPr>
        <p:blipFill>
          <a:blip r:embed="rId3">
            <a:extLst>
              <a:ext uri="{28A0092B-C50C-407E-A947-70E740481C1C}">
                <a14:useLocalDpi xmlns:a14="http://schemas.microsoft.com/office/drawing/2010/main" val="0"/>
              </a:ext>
            </a:extLst>
          </a:blip>
          <a:srcRect t="2571" b="2571"/>
          <a:stretch>
            <a:fillRect/>
          </a:stretch>
        </p:blipFill>
        <p:spPr>
          <a:xfrm>
            <a:off x="6922144" y="0"/>
            <a:ext cx="5269855" cy="6858000"/>
          </a:xfrm>
          <a:prstGeom prst="rect">
            <a:avLst/>
          </a:prstGeom>
        </p:spPr>
      </p:pic>
    </p:spTree>
    <p:extLst>
      <p:ext uri="{BB962C8B-B14F-4D97-AF65-F5344CB8AC3E}">
        <p14:creationId xmlns:p14="http://schemas.microsoft.com/office/powerpoint/2010/main" val="2378697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D1B8D6F8-4135-4007-B51A-3F7138A86FC6}"/>
              </a:ext>
            </a:extLst>
          </p:cNvPr>
          <p:cNvSpPr>
            <a:spLocks noGrp="1"/>
          </p:cNvSpPr>
          <p:nvPr>
            <p:ph type="sldNum" sz="quarter" idx="12"/>
          </p:nvPr>
        </p:nvSpPr>
        <p:spPr/>
        <p:txBody>
          <a:bodyPr/>
          <a:lstStyle/>
          <a:p>
            <a:fld id="{859873C9-BF5D-4A9A-BB31-45BBB7BABAF7}" type="slidenum">
              <a:rPr lang="da-DK" noProof="0" smtClean="0"/>
              <a:t>59</a:t>
            </a:fld>
            <a:endParaRPr lang="da-DK" noProof="0" dirty="0"/>
          </a:p>
        </p:txBody>
      </p:sp>
      <p:sp>
        <p:nvSpPr>
          <p:cNvPr id="4" name="Pladsholder til indhold 3">
            <a:extLst>
              <a:ext uri="{FF2B5EF4-FFF2-40B4-BE49-F238E27FC236}">
                <a16:creationId xmlns:a16="http://schemas.microsoft.com/office/drawing/2014/main" id="{BC3A42DF-D444-479E-AEE7-6C35140DCAF7}"/>
              </a:ext>
            </a:extLst>
          </p:cNvPr>
          <p:cNvSpPr>
            <a:spLocks noGrp="1"/>
          </p:cNvSpPr>
          <p:nvPr>
            <p:ph sz="half" idx="2"/>
          </p:nvPr>
        </p:nvSpPr>
        <p:spPr>
          <a:xfrm>
            <a:off x="6241201" y="1361568"/>
            <a:ext cx="5049479" cy="4014427"/>
          </a:xfrm>
        </p:spPr>
        <p:txBody>
          <a:bodyPr>
            <a:normAutofit fontScale="62500" lnSpcReduction="20000"/>
          </a:bodyPr>
          <a:lstStyle/>
          <a:p>
            <a:pPr lvl="0" hangingPunct="0"/>
            <a:r>
              <a:rPr lang="da-DK" b="1" dirty="0">
                <a:solidFill>
                  <a:srgbClr val="1E5C66"/>
                </a:solidFill>
              </a:rPr>
              <a:t>Der pakkes efter data i ordinationen</a:t>
            </a:r>
          </a:p>
          <a:p>
            <a:pPr lvl="1"/>
            <a:r>
              <a:rPr lang="da-DK" dirty="0"/>
              <a:t>Ordinationen skal derfor være aktiv</a:t>
            </a:r>
          </a:p>
          <a:p>
            <a:pPr lvl="1"/>
            <a:r>
              <a:rPr lang="da-DK" dirty="0"/>
              <a:t>Ændringer i lægemiddelbehandlingen kan ske løbende</a:t>
            </a:r>
          </a:p>
          <a:p>
            <a:pPr lvl="1"/>
            <a:r>
              <a:rPr lang="da-DK" dirty="0"/>
              <a:t>Der skal ikke skiftes recept ved ændring i tilhørende ordination</a:t>
            </a:r>
          </a:p>
          <a:p>
            <a:pPr marL="576000" lvl="1" indent="0">
              <a:buNone/>
            </a:pPr>
            <a:endParaRPr lang="da-DK" dirty="0"/>
          </a:p>
          <a:p>
            <a:pPr lvl="0" hangingPunct="0"/>
            <a:r>
              <a:rPr lang="da-DK" b="1" dirty="0">
                <a:solidFill>
                  <a:srgbClr val="1E5C66"/>
                </a:solidFill>
              </a:rPr>
              <a:t>Dosisrecept</a:t>
            </a:r>
          </a:p>
          <a:p>
            <a:pPr lvl="1"/>
            <a:r>
              <a:rPr lang="da-DK" dirty="0"/>
              <a:t>En gyldig recept er forudsætning for pakning</a:t>
            </a:r>
          </a:p>
          <a:p>
            <a:pPr lvl="1"/>
            <a:r>
              <a:rPr lang="da-DK" dirty="0"/>
              <a:t>Den angiver pakkeperioden for lægemidlet</a:t>
            </a:r>
          </a:p>
          <a:p>
            <a:pPr lvl="1"/>
            <a:endParaRPr lang="da-DK" dirty="0"/>
          </a:p>
          <a:p>
            <a:pPr lvl="0" hangingPunct="0"/>
            <a:r>
              <a:rPr lang="da-DK" b="1" dirty="0">
                <a:solidFill>
                  <a:srgbClr val="1E5C66"/>
                </a:solidFill>
              </a:rPr>
              <a:t>Dosisdispenseringskortet = DD-kort</a:t>
            </a:r>
          </a:p>
          <a:p>
            <a:pPr lvl="1" hangingPunct="0"/>
            <a:r>
              <a:rPr lang="da-DK" dirty="0"/>
              <a:t>Administreres af apoteket</a:t>
            </a:r>
          </a:p>
          <a:p>
            <a:pPr lvl="1" hangingPunct="0"/>
            <a:r>
              <a:rPr lang="da-DK" dirty="0"/>
              <a:t>Oprettes ud fra ordinationer</a:t>
            </a:r>
          </a:p>
          <a:p>
            <a:pPr lvl="1" hangingPunct="0"/>
            <a:r>
              <a:rPr lang="da-DK" dirty="0"/>
              <a:t>Viser tidsfrist for ændringer</a:t>
            </a:r>
          </a:p>
          <a:p>
            <a:pPr lvl="1" hangingPunct="0"/>
            <a:r>
              <a:rPr lang="da-DK" dirty="0"/>
              <a:t>Viser substitutioner</a:t>
            </a:r>
          </a:p>
          <a:p>
            <a:pPr lvl="1" hangingPunct="0"/>
            <a:r>
              <a:rPr lang="da-DK" dirty="0"/>
              <a:t>Viser hvad der planlagt i næste rulle</a:t>
            </a:r>
          </a:p>
          <a:p>
            <a:pPr marL="0" lvl="0" indent="0" hangingPunct="0">
              <a:buNone/>
            </a:pPr>
            <a:endParaRPr lang="da-DK" b="1" dirty="0"/>
          </a:p>
          <a:p>
            <a:pPr marL="576000" lvl="1" indent="0">
              <a:buNone/>
            </a:pPr>
            <a:endParaRPr lang="da-DK" sz="1800" dirty="0"/>
          </a:p>
          <a:p>
            <a:pPr marL="576000" lvl="1" indent="0">
              <a:buNone/>
            </a:pPr>
            <a:endParaRPr lang="da-DK" sz="1800" dirty="0"/>
          </a:p>
        </p:txBody>
      </p:sp>
      <p:sp>
        <p:nvSpPr>
          <p:cNvPr id="5" name="Titel 4">
            <a:extLst>
              <a:ext uri="{FF2B5EF4-FFF2-40B4-BE49-F238E27FC236}">
                <a16:creationId xmlns:a16="http://schemas.microsoft.com/office/drawing/2014/main" id="{C467ECF0-9792-4573-90D1-E4E3BF1A4D20}"/>
              </a:ext>
            </a:extLst>
          </p:cNvPr>
          <p:cNvSpPr>
            <a:spLocks noGrp="1"/>
          </p:cNvSpPr>
          <p:nvPr>
            <p:ph type="title"/>
          </p:nvPr>
        </p:nvSpPr>
        <p:spPr>
          <a:xfrm>
            <a:off x="1078441" y="1228315"/>
            <a:ext cx="9777600" cy="720000"/>
          </a:xfrm>
        </p:spPr>
        <p:txBody>
          <a:bodyPr/>
          <a:lstStyle/>
          <a:p>
            <a:r>
              <a:rPr lang="da-DK" dirty="0"/>
              <a:t>Data kommer fra FMK </a:t>
            </a:r>
          </a:p>
        </p:txBody>
      </p:sp>
      <p:pic>
        <p:nvPicPr>
          <p:cNvPr id="6" name="Pladsholder til billede 8">
            <a:extLst>
              <a:ext uri="{FF2B5EF4-FFF2-40B4-BE49-F238E27FC236}">
                <a16:creationId xmlns:a16="http://schemas.microsoft.com/office/drawing/2014/main" id="{89C9E20A-4776-4D10-9CEA-5937846C830B}"/>
              </a:ext>
            </a:extLst>
          </p:cNvPr>
          <p:cNvPicPr>
            <a:picLocks noChangeAspect="1"/>
          </p:cNvPicPr>
          <p:nvPr/>
        </p:nvPicPr>
        <p:blipFill rotWithShape="1">
          <a:blip r:embed="rId3">
            <a:extLst>
              <a:ext uri="{28A0092B-C50C-407E-A947-70E740481C1C}">
                <a14:useLocalDpi xmlns:a14="http://schemas.microsoft.com/office/drawing/2010/main" val="0"/>
              </a:ext>
            </a:extLst>
          </a:blip>
          <a:srcRect l="-562" t="3124" r="879" b="10056"/>
          <a:stretch/>
        </p:blipFill>
        <p:spPr>
          <a:xfrm>
            <a:off x="1078441" y="1871645"/>
            <a:ext cx="4872359" cy="4553304"/>
          </a:xfrm>
          <a:prstGeom prst="rect">
            <a:avLst/>
          </a:prstGeom>
        </p:spPr>
      </p:pic>
    </p:spTree>
    <p:extLst>
      <p:ext uri="{BB962C8B-B14F-4D97-AF65-F5344CB8AC3E}">
        <p14:creationId xmlns:p14="http://schemas.microsoft.com/office/powerpoint/2010/main" val="1760549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002">
            <a:extLst>
              <a:ext uri="{FF2B5EF4-FFF2-40B4-BE49-F238E27FC236}">
                <a16:creationId xmlns:a16="http://schemas.microsoft.com/office/drawing/2014/main" id="{AD7524E8-1EBF-4A3E-9705-BD087B2B8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24562"/>
            <a:ext cx="11137237" cy="666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503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90C85-BDAE-4A5A-9EEB-C1D4E0A10537}"/>
              </a:ext>
            </a:extLst>
          </p:cNvPr>
          <p:cNvSpPr>
            <a:spLocks noGrp="1"/>
          </p:cNvSpPr>
          <p:nvPr>
            <p:ph type="ctrTitle"/>
          </p:nvPr>
        </p:nvSpPr>
        <p:spPr/>
        <p:txBody>
          <a:bodyPr/>
          <a:lstStyle/>
          <a:p>
            <a:r>
              <a:rPr lang="da-DK" dirty="0"/>
              <a:t>Hvorfor</a:t>
            </a:r>
            <a:br>
              <a:rPr lang="da-DK" dirty="0"/>
            </a:br>
            <a:r>
              <a:rPr lang="da-DK" sz="4000" dirty="0"/>
              <a:t>dosispakket medicin?</a:t>
            </a:r>
            <a:endParaRPr lang="da-DK" dirty="0"/>
          </a:p>
        </p:txBody>
      </p:sp>
      <p:sp>
        <p:nvSpPr>
          <p:cNvPr id="3" name="Pladsholder til slidenummer 2">
            <a:extLst>
              <a:ext uri="{FF2B5EF4-FFF2-40B4-BE49-F238E27FC236}">
                <a16:creationId xmlns:a16="http://schemas.microsoft.com/office/drawing/2014/main" id="{DB541FEC-D574-4EAB-AB76-B5F418D6091E}"/>
              </a:ext>
            </a:extLst>
          </p:cNvPr>
          <p:cNvSpPr>
            <a:spLocks noGrp="1"/>
          </p:cNvSpPr>
          <p:nvPr>
            <p:ph type="sldNum" sz="quarter" idx="12"/>
          </p:nvPr>
        </p:nvSpPr>
        <p:spPr/>
        <p:txBody>
          <a:bodyPr/>
          <a:lstStyle/>
          <a:p>
            <a:fld id="{24C8C45C-947F-4981-8B3F-4F32E973C901}" type="slidenum">
              <a:rPr lang="da-DK" smtClean="0"/>
              <a:pPr/>
              <a:t>60</a:t>
            </a:fld>
            <a:endParaRPr lang="da-DK" dirty="0"/>
          </a:p>
        </p:txBody>
      </p:sp>
    </p:spTree>
    <p:extLst>
      <p:ext uri="{BB962C8B-B14F-4D97-AF65-F5344CB8AC3E}">
        <p14:creationId xmlns:p14="http://schemas.microsoft.com/office/powerpoint/2010/main" val="2399530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C4626-A5D3-47A4-8A14-62DB1D93E1E9}"/>
              </a:ext>
            </a:extLst>
          </p:cNvPr>
          <p:cNvSpPr>
            <a:spLocks noGrp="1"/>
          </p:cNvSpPr>
          <p:nvPr>
            <p:ph type="title"/>
          </p:nvPr>
        </p:nvSpPr>
        <p:spPr/>
        <p:txBody>
          <a:bodyPr>
            <a:normAutofit fontScale="90000"/>
          </a:bodyPr>
          <a:lstStyle/>
          <a:p>
            <a:r>
              <a:rPr lang="da-DK" dirty="0"/>
              <a:t>Kontrol af dosisrullen</a:t>
            </a:r>
          </a:p>
        </p:txBody>
      </p:sp>
      <p:sp>
        <p:nvSpPr>
          <p:cNvPr id="7" name="Pladsholder til tekst 6">
            <a:extLst>
              <a:ext uri="{FF2B5EF4-FFF2-40B4-BE49-F238E27FC236}">
                <a16:creationId xmlns:a16="http://schemas.microsoft.com/office/drawing/2014/main" id="{07874330-4E58-4705-A85F-50301E5F6BEF}"/>
              </a:ext>
            </a:extLst>
          </p:cNvPr>
          <p:cNvSpPr>
            <a:spLocks noGrp="1"/>
          </p:cNvSpPr>
          <p:nvPr>
            <p:ph type="body" sz="quarter" idx="16"/>
          </p:nvPr>
        </p:nvSpPr>
        <p:spPr/>
        <p:txBody>
          <a:bodyPr/>
          <a:lstStyle/>
          <a:p>
            <a:r>
              <a:rPr lang="da-DK" sz="1800" b="1" dirty="0">
                <a:solidFill>
                  <a:srgbClr val="1E5C66"/>
                </a:solidFill>
              </a:rPr>
              <a:t>Inden pakning</a:t>
            </a:r>
          </a:p>
          <a:p>
            <a:pPr lvl="1"/>
            <a:r>
              <a:rPr lang="da-DK" sz="1800" dirty="0"/>
              <a:t>Farmakologisk kontrol</a:t>
            </a:r>
          </a:p>
          <a:p>
            <a:pPr lvl="1"/>
            <a:r>
              <a:rPr lang="da-DK" sz="1800" dirty="0"/>
              <a:t>Indtagelsestidspunkter</a:t>
            </a:r>
          </a:p>
          <a:p>
            <a:pPr lvl="1"/>
            <a:r>
              <a:rPr lang="da-DK" sz="1800" dirty="0"/>
              <a:t>Antal tabletter/kapsler pr. pose</a:t>
            </a:r>
          </a:p>
          <a:p>
            <a:pPr marL="576000" lvl="1" indent="0">
              <a:buNone/>
            </a:pPr>
            <a:endParaRPr lang="da-DK" sz="1800" dirty="0"/>
          </a:p>
          <a:p>
            <a:r>
              <a:rPr lang="da-DK" sz="1800" b="1" dirty="0">
                <a:solidFill>
                  <a:srgbClr val="1E5C66"/>
                </a:solidFill>
              </a:rPr>
              <a:t>Efter pakning</a:t>
            </a:r>
          </a:p>
          <a:p>
            <a:pPr lvl="1"/>
            <a:r>
              <a:rPr lang="da-DK" sz="1800" dirty="0"/>
              <a:t>Fotokontrol</a:t>
            </a:r>
          </a:p>
          <a:p>
            <a:pPr marL="576000" lvl="1" indent="0">
              <a:buNone/>
            </a:pPr>
            <a:endParaRPr lang="da-DK" sz="1800" dirty="0"/>
          </a:p>
          <a:p>
            <a:r>
              <a:rPr lang="da-DK" sz="1800" b="1" dirty="0">
                <a:solidFill>
                  <a:srgbClr val="1E5C66"/>
                </a:solidFill>
              </a:rPr>
              <a:t>Inden udlevering til borger</a:t>
            </a:r>
          </a:p>
          <a:p>
            <a:pPr lvl="1"/>
            <a:r>
              <a:rPr lang="da-DK" sz="1800" dirty="0"/>
              <a:t>Modtagekontrol</a:t>
            </a:r>
          </a:p>
          <a:p>
            <a:pPr lvl="1"/>
            <a:r>
              <a:rPr lang="da-DK" sz="1800" dirty="0"/>
              <a:t>Udleveringskontrol</a:t>
            </a:r>
          </a:p>
        </p:txBody>
      </p:sp>
      <p:sp>
        <p:nvSpPr>
          <p:cNvPr id="4" name="Pladsholder til slidenummer 3">
            <a:extLst>
              <a:ext uri="{FF2B5EF4-FFF2-40B4-BE49-F238E27FC236}">
                <a16:creationId xmlns:a16="http://schemas.microsoft.com/office/drawing/2014/main" id="{E576A549-A40C-4A8D-A57F-5A7DCF55F9CD}"/>
              </a:ext>
            </a:extLst>
          </p:cNvPr>
          <p:cNvSpPr>
            <a:spLocks noGrp="1"/>
          </p:cNvSpPr>
          <p:nvPr>
            <p:ph type="sldNum" sz="quarter" idx="4294967295"/>
          </p:nvPr>
        </p:nvSpPr>
        <p:spPr>
          <a:xfrm>
            <a:off x="11796713" y="6335713"/>
            <a:ext cx="395287" cy="179387"/>
          </a:xfrm>
        </p:spPr>
        <p:txBody>
          <a:bodyPr/>
          <a:lstStyle/>
          <a:p>
            <a:fld id="{859873C9-BF5D-4A9A-BB31-45BBB7BABAF7}" type="slidenum">
              <a:rPr lang="da-DK" noProof="0" smtClean="0"/>
              <a:t>61</a:t>
            </a:fld>
            <a:endParaRPr lang="da-DK" noProof="0" dirty="0"/>
          </a:p>
        </p:txBody>
      </p:sp>
      <p:pic>
        <p:nvPicPr>
          <p:cNvPr id="6" name="Pladsholder til indhold 7">
            <a:extLst>
              <a:ext uri="{FF2B5EF4-FFF2-40B4-BE49-F238E27FC236}">
                <a16:creationId xmlns:a16="http://schemas.microsoft.com/office/drawing/2014/main" id="{3A39FF99-B8A1-4D3F-830B-CFCECB6C5157}"/>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1893" r="-1"/>
          <a:stretch/>
        </p:blipFill>
        <p:spPr>
          <a:xfrm rot="16200000">
            <a:off x="6427756" y="1093757"/>
            <a:ext cx="6862127" cy="4666360"/>
          </a:xfrm>
        </p:spPr>
      </p:pic>
    </p:spTree>
    <p:extLst>
      <p:ext uri="{BB962C8B-B14F-4D97-AF65-F5344CB8AC3E}">
        <p14:creationId xmlns:p14="http://schemas.microsoft.com/office/powerpoint/2010/main" val="359684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0FCBF330-4FC4-4A72-A8EC-EDC30EE5C95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470" b="6470"/>
          <a:stretch>
            <a:fillRect/>
          </a:stretch>
        </p:blipFill>
        <p:spPr/>
      </p:pic>
      <p:sp>
        <p:nvSpPr>
          <p:cNvPr id="3" name="Titel 2">
            <a:extLst>
              <a:ext uri="{FF2B5EF4-FFF2-40B4-BE49-F238E27FC236}">
                <a16:creationId xmlns:a16="http://schemas.microsoft.com/office/drawing/2014/main" id="{57C25953-916F-4A51-A0D4-282B4C8C62CC}"/>
              </a:ext>
            </a:extLst>
          </p:cNvPr>
          <p:cNvSpPr>
            <a:spLocks noGrp="1"/>
          </p:cNvSpPr>
          <p:nvPr>
            <p:ph type="title"/>
          </p:nvPr>
        </p:nvSpPr>
        <p:spPr>
          <a:xfrm>
            <a:off x="1206238" y="865765"/>
            <a:ext cx="4744800" cy="540000"/>
          </a:xfrm>
        </p:spPr>
        <p:txBody>
          <a:bodyPr>
            <a:normAutofit fontScale="90000"/>
          </a:bodyPr>
          <a:lstStyle/>
          <a:p>
            <a:r>
              <a:rPr lang="da-DK" dirty="0"/>
              <a:t>Særligt for borger</a:t>
            </a:r>
          </a:p>
        </p:txBody>
      </p:sp>
      <p:sp>
        <p:nvSpPr>
          <p:cNvPr id="4" name="Pladsholder til tekst 3">
            <a:extLst>
              <a:ext uri="{FF2B5EF4-FFF2-40B4-BE49-F238E27FC236}">
                <a16:creationId xmlns:a16="http://schemas.microsoft.com/office/drawing/2014/main" id="{28164040-7879-4BDB-BC9C-C83F0B2512A2}"/>
              </a:ext>
            </a:extLst>
          </p:cNvPr>
          <p:cNvSpPr>
            <a:spLocks noGrp="1"/>
          </p:cNvSpPr>
          <p:nvPr>
            <p:ph type="body" sz="quarter" idx="16"/>
          </p:nvPr>
        </p:nvSpPr>
        <p:spPr>
          <a:xfrm>
            <a:off x="1206238" y="1575035"/>
            <a:ext cx="5621282" cy="4147200"/>
          </a:xfrm>
        </p:spPr>
        <p:txBody>
          <a:bodyPr>
            <a:normAutofit fontScale="55000" lnSpcReduction="20000"/>
          </a:bodyPr>
          <a:lstStyle/>
          <a:p>
            <a:r>
              <a:rPr lang="da-DK" dirty="0"/>
              <a:t>Giver </a:t>
            </a:r>
            <a:r>
              <a:rPr lang="da-DK" b="1" dirty="0">
                <a:solidFill>
                  <a:srgbClr val="1E5C66"/>
                </a:solidFill>
              </a:rPr>
              <a:t>overblik</a:t>
            </a:r>
            <a:r>
              <a:rPr lang="da-DK" dirty="0"/>
              <a:t> over lægemidlerne</a:t>
            </a:r>
          </a:p>
          <a:p>
            <a:endParaRPr lang="da-DK" dirty="0"/>
          </a:p>
          <a:p>
            <a:r>
              <a:rPr lang="da-DK" dirty="0"/>
              <a:t>Eventuel hjælp kan </a:t>
            </a:r>
            <a:r>
              <a:rPr lang="da-DK" b="1" dirty="0">
                <a:solidFill>
                  <a:srgbClr val="1E5C66"/>
                </a:solidFill>
              </a:rPr>
              <a:t>fokusere på andre plejeopgaver</a:t>
            </a:r>
          </a:p>
          <a:p>
            <a:pPr marL="0" indent="0">
              <a:buNone/>
            </a:pPr>
            <a:endParaRPr lang="da-DK" dirty="0"/>
          </a:p>
          <a:p>
            <a:r>
              <a:rPr lang="da-DK" dirty="0"/>
              <a:t>Ofte </a:t>
            </a:r>
            <a:r>
              <a:rPr lang="da-DK" b="1" dirty="0">
                <a:solidFill>
                  <a:srgbClr val="1E5C66"/>
                </a:solidFill>
              </a:rPr>
              <a:t>bedre compliance</a:t>
            </a:r>
          </a:p>
          <a:p>
            <a:pPr lvl="1"/>
            <a:r>
              <a:rPr lang="da-DK" dirty="0"/>
              <a:t>Mindre risiko for at glemme doser</a:t>
            </a:r>
          </a:p>
          <a:p>
            <a:pPr lvl="1"/>
            <a:r>
              <a:rPr lang="da-DK" dirty="0"/>
              <a:t>Mindre risiko for fejlmedicinering</a:t>
            </a:r>
          </a:p>
          <a:p>
            <a:pPr marL="576000" lvl="1" indent="0">
              <a:buNone/>
            </a:pPr>
            <a:endParaRPr lang="da-DK" dirty="0"/>
          </a:p>
          <a:p>
            <a:r>
              <a:rPr lang="da-DK" dirty="0"/>
              <a:t>Giver me</a:t>
            </a:r>
            <a:r>
              <a:rPr lang="da-DK" b="1" dirty="0">
                <a:solidFill>
                  <a:srgbClr val="1E5C66"/>
                </a:solidFill>
              </a:rPr>
              <a:t>re </a:t>
            </a:r>
            <a:r>
              <a:rPr lang="da-DK" b="1" dirty="0" err="1">
                <a:solidFill>
                  <a:srgbClr val="1E5C66"/>
                </a:solidFill>
              </a:rPr>
              <a:t>selvhjulpenhed</a:t>
            </a:r>
            <a:endParaRPr lang="da-DK" b="1" dirty="0">
              <a:solidFill>
                <a:srgbClr val="1E5C66"/>
              </a:solidFill>
            </a:endParaRPr>
          </a:p>
          <a:p>
            <a:pPr lvl="1"/>
            <a:r>
              <a:rPr lang="da-DK" dirty="0"/>
              <a:t>Kan selv håndtere medicinering</a:t>
            </a:r>
          </a:p>
          <a:p>
            <a:pPr lvl="1"/>
            <a:r>
              <a:rPr lang="da-DK" dirty="0"/>
              <a:t>Nemt at tage poser med ‘på tur’</a:t>
            </a:r>
          </a:p>
          <a:p>
            <a:pPr lvl="1"/>
            <a:r>
              <a:rPr lang="da-DK" dirty="0"/>
              <a:t>Pårørende kan bedre hjælpe</a:t>
            </a:r>
          </a:p>
          <a:p>
            <a:pPr marL="576000" lvl="1" indent="0">
              <a:buNone/>
            </a:pPr>
            <a:endParaRPr lang="da-DK" dirty="0"/>
          </a:p>
          <a:p>
            <a:r>
              <a:rPr lang="da-DK" dirty="0"/>
              <a:t>Hvis ændringer – </a:t>
            </a:r>
            <a:r>
              <a:rPr lang="da-DK" b="1" dirty="0">
                <a:solidFill>
                  <a:srgbClr val="1E5C66"/>
                </a:solidFill>
              </a:rPr>
              <a:t>mindre medicinspild</a:t>
            </a:r>
          </a:p>
          <a:p>
            <a:pPr lvl="1"/>
            <a:r>
              <a:rPr lang="da-DK" dirty="0"/>
              <a:t>Kan følge dosisperioderne</a:t>
            </a:r>
          </a:p>
          <a:p>
            <a:pPr lvl="1"/>
            <a:r>
              <a:rPr lang="da-DK" dirty="0"/>
              <a:t>Mindre medicinaffald ved akutte ændringer</a:t>
            </a:r>
          </a:p>
        </p:txBody>
      </p:sp>
      <p:sp>
        <p:nvSpPr>
          <p:cNvPr id="5" name="Pladsholder til slidenummer 4">
            <a:extLst>
              <a:ext uri="{FF2B5EF4-FFF2-40B4-BE49-F238E27FC236}">
                <a16:creationId xmlns:a16="http://schemas.microsoft.com/office/drawing/2014/main" id="{1736DF45-A2ED-4B37-9D19-3D66D15E7985}"/>
              </a:ext>
            </a:extLst>
          </p:cNvPr>
          <p:cNvSpPr>
            <a:spLocks noGrp="1"/>
          </p:cNvSpPr>
          <p:nvPr>
            <p:ph type="sldNum" sz="quarter" idx="4"/>
          </p:nvPr>
        </p:nvSpPr>
        <p:spPr/>
        <p:txBody>
          <a:bodyPr/>
          <a:lstStyle/>
          <a:p>
            <a:fld id="{24C8C45C-947F-4981-8B3F-4F32E973C901}" type="slidenum">
              <a:rPr lang="da-DK" smtClean="0"/>
              <a:pPr/>
              <a:t>62</a:t>
            </a:fld>
            <a:endParaRPr lang="da-DK" dirty="0"/>
          </a:p>
        </p:txBody>
      </p:sp>
    </p:spTree>
    <p:extLst>
      <p:ext uri="{BB962C8B-B14F-4D97-AF65-F5344CB8AC3E}">
        <p14:creationId xmlns:p14="http://schemas.microsoft.com/office/powerpoint/2010/main" val="593740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9D535-1CE1-4665-A5F6-AAE054428B97}"/>
              </a:ext>
            </a:extLst>
          </p:cNvPr>
          <p:cNvSpPr>
            <a:spLocks noGrp="1"/>
          </p:cNvSpPr>
          <p:nvPr>
            <p:ph type="ctrTitle"/>
          </p:nvPr>
        </p:nvSpPr>
        <p:spPr>
          <a:xfrm>
            <a:off x="1204913" y="1149349"/>
            <a:ext cx="9777412" cy="4399200"/>
          </a:xfrm>
        </p:spPr>
        <p:txBody>
          <a:bodyPr/>
          <a:lstStyle/>
          <a:p>
            <a:r>
              <a:rPr lang="da-DK" dirty="0"/>
              <a:t>Hvordan</a:t>
            </a:r>
            <a:br>
              <a:rPr lang="da-DK" dirty="0"/>
            </a:br>
            <a:r>
              <a:rPr lang="da-DK" sz="4000" dirty="0"/>
              <a:t>med den dosispakkede medicin?</a:t>
            </a:r>
            <a:endParaRPr lang="da-DK" dirty="0"/>
          </a:p>
        </p:txBody>
      </p:sp>
      <p:sp>
        <p:nvSpPr>
          <p:cNvPr id="3" name="Pladsholder til slidenummer 2">
            <a:extLst>
              <a:ext uri="{FF2B5EF4-FFF2-40B4-BE49-F238E27FC236}">
                <a16:creationId xmlns:a16="http://schemas.microsoft.com/office/drawing/2014/main" id="{6E9679D2-C05C-4000-8B6C-0476FA44A9C9}"/>
              </a:ext>
            </a:extLst>
          </p:cNvPr>
          <p:cNvSpPr>
            <a:spLocks noGrp="1"/>
          </p:cNvSpPr>
          <p:nvPr>
            <p:ph type="sldNum" sz="quarter" idx="12"/>
          </p:nvPr>
        </p:nvSpPr>
        <p:spPr/>
        <p:txBody>
          <a:bodyPr/>
          <a:lstStyle/>
          <a:p>
            <a:fld id="{24C8C45C-947F-4981-8B3F-4F32E973C901}" type="slidenum">
              <a:rPr lang="da-DK" smtClean="0"/>
              <a:pPr/>
              <a:t>63</a:t>
            </a:fld>
            <a:endParaRPr lang="da-DK" dirty="0"/>
          </a:p>
        </p:txBody>
      </p:sp>
    </p:spTree>
    <p:extLst>
      <p:ext uri="{BB962C8B-B14F-4D97-AF65-F5344CB8AC3E}">
        <p14:creationId xmlns:p14="http://schemas.microsoft.com/office/powerpoint/2010/main" val="824626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777D-D59B-4753-8AF0-13A4DFEBD885}"/>
              </a:ext>
            </a:extLst>
          </p:cNvPr>
          <p:cNvSpPr>
            <a:spLocks noGrp="1"/>
          </p:cNvSpPr>
          <p:nvPr>
            <p:ph type="title"/>
          </p:nvPr>
        </p:nvSpPr>
        <p:spPr/>
        <p:txBody>
          <a:bodyPr/>
          <a:lstStyle/>
          <a:p>
            <a:r>
              <a:rPr lang="da-DK" dirty="0"/>
              <a:t>Hvordan?</a:t>
            </a:r>
          </a:p>
        </p:txBody>
      </p:sp>
      <p:sp>
        <p:nvSpPr>
          <p:cNvPr id="3" name="Content Placeholder 2">
            <a:extLst>
              <a:ext uri="{FF2B5EF4-FFF2-40B4-BE49-F238E27FC236}">
                <a16:creationId xmlns:a16="http://schemas.microsoft.com/office/drawing/2014/main" id="{696B5305-13C9-4CFB-9826-4F69CD4D8D51}"/>
              </a:ext>
            </a:extLst>
          </p:cNvPr>
          <p:cNvSpPr>
            <a:spLocks noGrp="1"/>
          </p:cNvSpPr>
          <p:nvPr>
            <p:ph idx="1"/>
          </p:nvPr>
        </p:nvSpPr>
        <p:spPr>
          <a:xfrm>
            <a:off x="8473440" y="2348870"/>
            <a:ext cx="3566160" cy="3630782"/>
          </a:xfrm>
        </p:spPr>
        <p:txBody>
          <a:bodyPr>
            <a:normAutofit fontScale="92500"/>
          </a:bodyPr>
          <a:lstStyle/>
          <a:p>
            <a:r>
              <a:rPr lang="da-DK" dirty="0"/>
              <a:t>Via lægen</a:t>
            </a:r>
          </a:p>
          <a:p>
            <a:pPr marL="0" indent="0">
              <a:buNone/>
            </a:pPr>
            <a:endParaRPr lang="da-DK" dirty="0"/>
          </a:p>
          <a:p>
            <a:r>
              <a:rPr lang="da-DK" dirty="0"/>
              <a:t>Via apoteket</a:t>
            </a:r>
          </a:p>
          <a:p>
            <a:pPr lvl="1"/>
            <a:r>
              <a:rPr lang="da-DK" dirty="0"/>
              <a:t>Behandlerfarmaceuten</a:t>
            </a:r>
          </a:p>
          <a:p>
            <a:pPr lvl="1"/>
            <a:r>
              <a:rPr lang="da-DK" dirty="0"/>
              <a:t>Borgeren selv</a:t>
            </a:r>
          </a:p>
          <a:p>
            <a:endParaRPr lang="da-DK" dirty="0"/>
          </a:p>
          <a:p>
            <a:pPr marL="0" indent="0">
              <a:buNone/>
            </a:pPr>
            <a:endParaRPr lang="da-DK" b="1" dirty="0"/>
          </a:p>
          <a:p>
            <a:pPr marL="0" indent="0" algn="ctr">
              <a:buNone/>
            </a:pPr>
            <a:r>
              <a:rPr lang="da-DK" b="1" dirty="0">
                <a:solidFill>
                  <a:srgbClr val="1E5C66"/>
                </a:solidFill>
              </a:rPr>
              <a:t>Men altid i samarbejde</a:t>
            </a:r>
          </a:p>
        </p:txBody>
      </p:sp>
      <p:sp>
        <p:nvSpPr>
          <p:cNvPr id="6" name="Slide Number Placeholder 5">
            <a:extLst>
              <a:ext uri="{FF2B5EF4-FFF2-40B4-BE49-F238E27FC236}">
                <a16:creationId xmlns:a16="http://schemas.microsoft.com/office/drawing/2014/main" id="{0CCC6CBE-907A-4C47-86B4-31AC4091577F}"/>
              </a:ext>
            </a:extLst>
          </p:cNvPr>
          <p:cNvSpPr>
            <a:spLocks noGrp="1"/>
          </p:cNvSpPr>
          <p:nvPr>
            <p:ph type="sldNum" sz="quarter" idx="12"/>
          </p:nvPr>
        </p:nvSpPr>
        <p:spPr/>
        <p:txBody>
          <a:bodyPr/>
          <a:lstStyle/>
          <a:p>
            <a:fld id="{859873C9-BF5D-4A9A-BB31-45BBB7BABAF7}" type="slidenum">
              <a:rPr lang="da-DK" noProof="0" smtClean="0"/>
              <a:t>64</a:t>
            </a:fld>
            <a:endParaRPr lang="da-DK" noProof="0" dirty="0"/>
          </a:p>
        </p:txBody>
      </p:sp>
      <p:pic>
        <p:nvPicPr>
          <p:cNvPr id="5" name="Billede 4">
            <a:extLst>
              <a:ext uri="{FF2B5EF4-FFF2-40B4-BE49-F238E27FC236}">
                <a16:creationId xmlns:a16="http://schemas.microsoft.com/office/drawing/2014/main" id="{A31F5BB1-78C1-48D3-9342-81350D744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001" y="2071055"/>
            <a:ext cx="6497911" cy="3630782"/>
          </a:xfrm>
          <a:prstGeom prst="rect">
            <a:avLst/>
          </a:prstGeom>
        </p:spPr>
      </p:pic>
    </p:spTree>
    <p:extLst>
      <p:ext uri="{BB962C8B-B14F-4D97-AF65-F5344CB8AC3E}">
        <p14:creationId xmlns:p14="http://schemas.microsoft.com/office/powerpoint/2010/main" val="1928037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B8F0613-4448-4038-8DA0-177569E28E6A}"/>
              </a:ext>
            </a:extLst>
          </p:cNvPr>
          <p:cNvSpPr>
            <a:spLocks noGrp="1"/>
          </p:cNvSpPr>
          <p:nvPr>
            <p:ph idx="1"/>
          </p:nvPr>
        </p:nvSpPr>
        <p:spPr>
          <a:xfrm>
            <a:off x="932819" y="1845425"/>
            <a:ext cx="4744800" cy="4337661"/>
          </a:xfrm>
          <a:ln>
            <a:noFill/>
          </a:ln>
        </p:spPr>
        <p:txBody>
          <a:bodyPr>
            <a:normAutofit fontScale="62500" lnSpcReduction="20000"/>
          </a:bodyPr>
          <a:lstStyle/>
          <a:p>
            <a:pPr marL="0" indent="0">
              <a:buNone/>
            </a:pPr>
            <a:r>
              <a:rPr lang="da-DK" b="1" dirty="0">
                <a:solidFill>
                  <a:srgbClr val="1E5C66"/>
                </a:solidFill>
              </a:rPr>
              <a:t>Lægen</a:t>
            </a:r>
          </a:p>
          <a:p>
            <a:pPr marL="0" indent="0">
              <a:buNone/>
            </a:pPr>
            <a:endParaRPr lang="da-DK" b="1" dirty="0">
              <a:solidFill>
                <a:srgbClr val="1E5C66"/>
              </a:solidFill>
            </a:endParaRPr>
          </a:p>
          <a:p>
            <a:r>
              <a:rPr lang="da-DK" dirty="0"/>
              <a:t>Vurderer om borgeren opfylder kriterierne for tilskud til dosispakket medicin</a:t>
            </a:r>
          </a:p>
          <a:p>
            <a:pPr marL="0" indent="0">
              <a:buNone/>
            </a:pPr>
            <a:endParaRPr lang="da-DK" dirty="0"/>
          </a:p>
          <a:p>
            <a:r>
              <a:rPr lang="da-DK" dirty="0"/>
              <a:t>Markerer de lægemidler, der skal dosispakkes</a:t>
            </a:r>
          </a:p>
          <a:p>
            <a:pPr marL="0" indent="0">
              <a:buNone/>
            </a:pPr>
            <a:endParaRPr lang="da-DK" dirty="0"/>
          </a:p>
          <a:p>
            <a:r>
              <a:rPr lang="da-DK" dirty="0"/>
              <a:t>Sender dosisrecepter til apoteket</a:t>
            </a:r>
          </a:p>
          <a:p>
            <a:pPr marL="457200" lvl="1" indent="0">
              <a:buNone/>
            </a:pPr>
            <a:endParaRPr lang="da-DK" dirty="0"/>
          </a:p>
          <a:p>
            <a:pPr lvl="1"/>
            <a:r>
              <a:rPr lang="da-DK" sz="2900" b="1" dirty="0">
                <a:solidFill>
                  <a:srgbClr val="276B69"/>
                </a:solidFill>
              </a:rPr>
              <a:t>Husk at orientere apoteket om hvornår første rulle skal leveres</a:t>
            </a:r>
          </a:p>
          <a:p>
            <a:pPr marL="0" indent="0">
              <a:buNone/>
            </a:pPr>
            <a:endParaRPr lang="da-DK" dirty="0"/>
          </a:p>
          <a:p>
            <a:r>
              <a:rPr lang="da-DK" dirty="0"/>
              <a:t>Siger ja til fornyelsesanmodninger</a:t>
            </a:r>
          </a:p>
        </p:txBody>
      </p:sp>
      <p:sp>
        <p:nvSpPr>
          <p:cNvPr id="3" name="Pladsholder til slidenummer 2">
            <a:extLst>
              <a:ext uri="{FF2B5EF4-FFF2-40B4-BE49-F238E27FC236}">
                <a16:creationId xmlns:a16="http://schemas.microsoft.com/office/drawing/2014/main" id="{2D4D4BBE-F66E-4A8D-A99D-97A23FE48349}"/>
              </a:ext>
            </a:extLst>
          </p:cNvPr>
          <p:cNvSpPr>
            <a:spLocks noGrp="1"/>
          </p:cNvSpPr>
          <p:nvPr>
            <p:ph type="sldNum" sz="quarter" idx="12"/>
          </p:nvPr>
        </p:nvSpPr>
        <p:spPr/>
        <p:txBody>
          <a:bodyPr/>
          <a:lstStyle/>
          <a:p>
            <a:fld id="{859873C9-BF5D-4A9A-BB31-45BBB7BABAF7}" type="slidenum">
              <a:rPr lang="da-DK" noProof="0" smtClean="0"/>
              <a:t>65</a:t>
            </a:fld>
            <a:endParaRPr lang="da-DK" noProof="0" dirty="0"/>
          </a:p>
        </p:txBody>
      </p:sp>
      <p:sp>
        <p:nvSpPr>
          <p:cNvPr id="5" name="Titel 4">
            <a:extLst>
              <a:ext uri="{FF2B5EF4-FFF2-40B4-BE49-F238E27FC236}">
                <a16:creationId xmlns:a16="http://schemas.microsoft.com/office/drawing/2014/main" id="{C9C52F11-766F-4708-B610-7EDBD299E7C9}"/>
              </a:ext>
            </a:extLst>
          </p:cNvPr>
          <p:cNvSpPr>
            <a:spLocks noGrp="1"/>
          </p:cNvSpPr>
          <p:nvPr>
            <p:ph type="title"/>
          </p:nvPr>
        </p:nvSpPr>
        <p:spPr>
          <a:xfrm>
            <a:off x="932819" y="1125425"/>
            <a:ext cx="10155554" cy="720000"/>
          </a:xfrm>
        </p:spPr>
        <p:txBody>
          <a:bodyPr/>
          <a:lstStyle/>
          <a:p>
            <a:r>
              <a:rPr lang="da-DK" dirty="0"/>
              <a:t>Dosisdispensering</a:t>
            </a:r>
          </a:p>
        </p:txBody>
      </p:sp>
      <p:sp>
        <p:nvSpPr>
          <p:cNvPr id="7" name="Pladsholder til indhold 3">
            <a:extLst>
              <a:ext uri="{FF2B5EF4-FFF2-40B4-BE49-F238E27FC236}">
                <a16:creationId xmlns:a16="http://schemas.microsoft.com/office/drawing/2014/main" id="{0C3C3073-EA2E-437F-ACAC-86C612A4F3DE}"/>
              </a:ext>
            </a:extLst>
          </p:cNvPr>
          <p:cNvSpPr txBox="1">
            <a:spLocks/>
          </p:cNvSpPr>
          <p:nvPr/>
        </p:nvSpPr>
        <p:spPr>
          <a:xfrm>
            <a:off x="6545880" y="4032525"/>
            <a:ext cx="4744800" cy="2302424"/>
          </a:xfrm>
          <a:prstGeom prst="rect">
            <a:avLst/>
          </a:prstGeom>
          <a:ln>
            <a:noFill/>
          </a:ln>
        </p:spPr>
        <p:txBody>
          <a:bodyPr vert="horz" lIns="0" tIns="0" rIns="0" bIns="0" rtlCol="0">
            <a:noAutofit/>
          </a:bodyPr>
          <a:lstStyle>
            <a:lvl1pPr marL="288000" indent="-288000" algn="l" defTabSz="914400" rtl="0" eaLnBrk="1" latinLnBrk="0" hangingPunct="1">
              <a:lnSpc>
                <a:spcPct val="125000"/>
              </a:lnSpc>
              <a:spcBef>
                <a:spcPts val="0"/>
              </a:spcBef>
              <a:spcAft>
                <a:spcPts val="0"/>
              </a:spcAft>
              <a:buFont typeface="Open Sans" panose="020B0606030504020204" pitchFamily="34" charset="0"/>
              <a:buChar char="―"/>
              <a:defRPr sz="1600" kern="1200" spc="20" baseline="0">
                <a:solidFill>
                  <a:schemeClr val="tx2"/>
                </a:solidFill>
                <a:latin typeface="+mn-lt"/>
                <a:ea typeface="+mn-ea"/>
                <a:cs typeface="+mn-cs"/>
              </a:defRPr>
            </a:lvl1pPr>
            <a:lvl2pPr marL="720000" indent="-144000" algn="l" defTabSz="914400" rtl="0" eaLnBrk="1" latinLnBrk="0" hangingPunct="1">
              <a:lnSpc>
                <a:spcPct val="125000"/>
              </a:lnSpc>
              <a:spcBef>
                <a:spcPts val="0"/>
              </a:spcBef>
              <a:spcAft>
                <a:spcPts val="0"/>
              </a:spcAft>
              <a:buFont typeface="Arial" panose="020B0604020202020204" pitchFamily="34" charset="0"/>
              <a:buChar char="ᵒ"/>
              <a:defRPr sz="1600" kern="1200" spc="20" baseline="0">
                <a:solidFill>
                  <a:schemeClr val="tx2"/>
                </a:solidFill>
                <a:latin typeface="+mn-lt"/>
                <a:ea typeface="+mn-ea"/>
                <a:cs typeface="+mn-cs"/>
              </a:defRPr>
            </a:lvl2pPr>
            <a:lvl3pPr marL="360000" indent="-360000" algn="l" defTabSz="914400" rtl="0" eaLnBrk="1" latinLnBrk="0" hangingPunct="1">
              <a:lnSpc>
                <a:spcPct val="108000"/>
              </a:lnSpc>
              <a:spcBef>
                <a:spcPts val="0"/>
              </a:spcBef>
              <a:spcAft>
                <a:spcPts val="0"/>
              </a:spcAft>
              <a:buFont typeface="Open Sans" panose="020B0606030504020204" pitchFamily="34" charset="0"/>
              <a:buChar char="—"/>
              <a:defRPr sz="2000" kern="1200">
                <a:solidFill>
                  <a:schemeClr val="accent1"/>
                </a:solidFill>
                <a:latin typeface="Century Schoolbook" panose="02040604050505020304" pitchFamily="18" charset="0"/>
                <a:ea typeface="+mn-ea"/>
                <a:cs typeface="+mn-cs"/>
              </a:defRPr>
            </a:lvl3pPr>
            <a:lvl4pPr marL="720000" indent="-144000" algn="l" defTabSz="914400" rtl="0" eaLnBrk="1" latinLnBrk="0" hangingPunct="1">
              <a:lnSpc>
                <a:spcPct val="108000"/>
              </a:lnSpc>
              <a:spcBef>
                <a:spcPts val="0"/>
              </a:spcBef>
              <a:spcAft>
                <a:spcPts val="0"/>
              </a:spcAft>
              <a:buFont typeface="Arial" panose="020B0604020202020204" pitchFamily="34" charset="0"/>
              <a:buChar char="ᵒ"/>
              <a:defRPr sz="2000" b="0" kern="1200">
                <a:solidFill>
                  <a:schemeClr val="accent1"/>
                </a:solidFill>
                <a:latin typeface="Century Schoolbook" panose="02040604050505020304" pitchFamily="18" charset="0"/>
                <a:ea typeface="+mn-ea"/>
                <a:cs typeface="+mn-cs"/>
              </a:defRPr>
            </a:lvl4pPr>
            <a:lvl5pPr marL="0" indent="0" algn="l" defTabSz="914400" rtl="0" eaLnBrk="1" latinLnBrk="0" hangingPunct="1">
              <a:lnSpc>
                <a:spcPct val="125000"/>
              </a:lnSpc>
              <a:spcBef>
                <a:spcPts val="0"/>
              </a:spcBef>
              <a:spcAft>
                <a:spcPts val="0"/>
              </a:spcAft>
              <a:buFont typeface="Arial" panose="020B0604020202020204" pitchFamily="34" charset="0"/>
              <a:buChar char="​"/>
              <a:tabLst>
                <a:tab pos="720000" algn="l"/>
              </a:tabLst>
              <a:defRPr sz="1600" b="1" kern="1200" spc="30" baseline="0">
                <a:solidFill>
                  <a:schemeClr val="accent1"/>
                </a:solidFill>
                <a:latin typeface="+mn-lt"/>
                <a:ea typeface="+mn-ea"/>
                <a:cs typeface="+mn-cs"/>
              </a:defRPr>
            </a:lvl5pPr>
            <a:lvl6pPr marL="0" indent="0" algn="l" defTabSz="914400" rtl="0" eaLnBrk="1" latinLnBrk="0" hangingPunct="1">
              <a:lnSpc>
                <a:spcPct val="108000"/>
              </a:lnSpc>
              <a:spcBef>
                <a:spcPts val="0"/>
              </a:spcBef>
              <a:spcAft>
                <a:spcPts val="0"/>
              </a:spcAft>
              <a:buSzPct val="130000"/>
              <a:buFont typeface="Arial" panose="020B0604020202020204" pitchFamily="34" charset="0"/>
              <a:buChar char="​"/>
              <a:defRPr sz="2000" kern="1200">
                <a:solidFill>
                  <a:schemeClr val="accent1"/>
                </a:solidFill>
                <a:latin typeface="+mj-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2000" b="0" kern="1200" spc="20" baseline="0">
                <a:solidFill>
                  <a:schemeClr val="accent1"/>
                </a:solidFill>
                <a:latin typeface="Century Schoolbook" panose="02040604050505020304" pitchFamily="18" charset="0"/>
                <a:ea typeface="+mn-ea"/>
                <a:cs typeface="+mn-cs"/>
              </a:defRPr>
            </a:lvl7pPr>
            <a:lvl8pPr marL="288000" indent="-288000" algn="l" defTabSz="914400" rtl="0" eaLnBrk="1" latinLnBrk="0" hangingPunct="1">
              <a:lnSpc>
                <a:spcPct val="125000"/>
              </a:lnSpc>
              <a:spcBef>
                <a:spcPts val="0"/>
              </a:spcBef>
              <a:spcAft>
                <a:spcPts val="600"/>
              </a:spcAft>
              <a:buFont typeface="Open Sans" panose="020B0606030504020204" pitchFamily="34" charset="0"/>
              <a:buChar char="―"/>
              <a:defRPr sz="1200" b="0" kern="1200" spc="20">
                <a:solidFill>
                  <a:schemeClr val="tx2"/>
                </a:solidFill>
                <a:latin typeface="+mn-lt"/>
                <a:ea typeface="+mn-ea"/>
                <a:cs typeface="+mn-cs"/>
              </a:defRPr>
            </a:lvl8pPr>
            <a:lvl9pPr marL="720000" indent="-144000" algn="l" defTabSz="914400" rtl="0" eaLnBrk="1" latinLnBrk="0" hangingPunct="1">
              <a:lnSpc>
                <a:spcPct val="125000"/>
              </a:lnSpc>
              <a:spcBef>
                <a:spcPts val="0"/>
              </a:spcBef>
              <a:spcAft>
                <a:spcPts val="0"/>
              </a:spcAft>
              <a:buFont typeface="Arial" panose="020B0604020202020204" pitchFamily="34" charset="0"/>
              <a:buChar char="ᵒ"/>
              <a:defRPr sz="1200" b="0" kern="1200" spc="20" baseline="0">
                <a:solidFill>
                  <a:schemeClr val="tx2"/>
                </a:solidFill>
                <a:latin typeface="+mn-lt"/>
                <a:ea typeface="+mn-ea"/>
                <a:cs typeface="+mn-cs"/>
              </a:defRPr>
            </a:lvl9pPr>
          </a:lstStyle>
          <a:p>
            <a:pPr marL="0" indent="0">
              <a:buFont typeface="Open Sans" panose="020B0606030504020204" pitchFamily="34" charset="0"/>
              <a:buNone/>
            </a:pPr>
            <a:endParaRPr lang="da-DK" dirty="0"/>
          </a:p>
        </p:txBody>
      </p:sp>
      <p:pic>
        <p:nvPicPr>
          <p:cNvPr id="9" name="Pladsholder til billede 6">
            <a:extLst>
              <a:ext uri="{FF2B5EF4-FFF2-40B4-BE49-F238E27FC236}">
                <a16:creationId xmlns:a16="http://schemas.microsoft.com/office/drawing/2014/main" id="{EE4D3745-7635-45BB-8BCE-9B62478A952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518" r="6518" b="7515"/>
          <a:stretch/>
        </p:blipFill>
        <p:spPr>
          <a:xfrm>
            <a:off x="6545880" y="50147"/>
            <a:ext cx="5646120" cy="6823351"/>
          </a:xfrm>
        </p:spPr>
      </p:pic>
    </p:spTree>
    <p:extLst>
      <p:ext uri="{BB962C8B-B14F-4D97-AF65-F5344CB8AC3E}">
        <p14:creationId xmlns:p14="http://schemas.microsoft.com/office/powerpoint/2010/main" val="2333289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FB6A2-C8A5-4F26-8471-78B1840E575E}"/>
              </a:ext>
            </a:extLst>
          </p:cNvPr>
          <p:cNvSpPr>
            <a:spLocks noGrp="1"/>
          </p:cNvSpPr>
          <p:nvPr>
            <p:ph type="title"/>
          </p:nvPr>
        </p:nvSpPr>
        <p:spPr/>
        <p:txBody>
          <a:bodyPr/>
          <a:lstStyle/>
          <a:p>
            <a:r>
              <a:rPr lang="da-DK" dirty="0"/>
              <a:t>Receptfornyelse</a:t>
            </a:r>
          </a:p>
        </p:txBody>
      </p:sp>
      <p:sp>
        <p:nvSpPr>
          <p:cNvPr id="3" name="Pladsholder til indhold 2">
            <a:extLst>
              <a:ext uri="{FF2B5EF4-FFF2-40B4-BE49-F238E27FC236}">
                <a16:creationId xmlns:a16="http://schemas.microsoft.com/office/drawing/2014/main" id="{1994A01C-A8F8-431F-9A7A-C9BA02640043}"/>
              </a:ext>
            </a:extLst>
          </p:cNvPr>
          <p:cNvSpPr>
            <a:spLocks noGrp="1"/>
          </p:cNvSpPr>
          <p:nvPr>
            <p:ph idx="1"/>
          </p:nvPr>
        </p:nvSpPr>
        <p:spPr>
          <a:xfrm>
            <a:off x="1206000" y="2144684"/>
            <a:ext cx="9777600" cy="3834968"/>
          </a:xfrm>
        </p:spPr>
        <p:txBody>
          <a:bodyPr>
            <a:normAutofit fontScale="92500" lnSpcReduction="20000"/>
          </a:bodyPr>
          <a:lstStyle/>
          <a:p>
            <a:pPr marL="576000" lvl="1" indent="0" hangingPunct="0">
              <a:buNone/>
            </a:pPr>
            <a:endParaRPr lang="da-DK" dirty="0"/>
          </a:p>
          <a:p>
            <a:r>
              <a:rPr lang="da-DK" dirty="0"/>
              <a:t>FMK sender </a:t>
            </a:r>
            <a:r>
              <a:rPr lang="da-DK" b="1" dirty="0">
                <a:solidFill>
                  <a:srgbClr val="1E5C66"/>
                </a:solidFill>
              </a:rPr>
              <a:t>automatisk </a:t>
            </a:r>
            <a:r>
              <a:rPr lang="da-DK" dirty="0"/>
              <a:t>en receptfornyelsesanmodning til ordinerende læge ca. </a:t>
            </a:r>
            <a:r>
              <a:rPr lang="da-DK" b="1" dirty="0">
                <a:solidFill>
                  <a:srgbClr val="1E5C66"/>
                </a:solidFill>
              </a:rPr>
              <a:t>1 måned før receptens udløb</a:t>
            </a:r>
          </a:p>
          <a:p>
            <a:endParaRPr lang="da-DK" dirty="0"/>
          </a:p>
          <a:p>
            <a:r>
              <a:rPr lang="da-DK" b="1" dirty="0">
                <a:solidFill>
                  <a:srgbClr val="1E5C66"/>
                </a:solidFill>
              </a:rPr>
              <a:t>Godkendes anmodningen, laver FMK den nye recept</a:t>
            </a:r>
            <a:r>
              <a:rPr lang="da-DK" dirty="0"/>
              <a:t> og sikrer, at apoteket kan fortsætte pakning uden ophør i behandlingen</a:t>
            </a:r>
          </a:p>
          <a:p>
            <a:endParaRPr lang="da-DK" dirty="0"/>
          </a:p>
          <a:p>
            <a:r>
              <a:rPr lang="da-DK"/>
              <a:t>Lægen </a:t>
            </a:r>
            <a:r>
              <a:rPr lang="da-DK" dirty="0"/>
              <a:t>kan </a:t>
            </a:r>
            <a:r>
              <a:rPr lang="da-DK" b="1">
                <a:solidFill>
                  <a:srgbClr val="1E5C66"/>
                </a:solidFill>
              </a:rPr>
              <a:t>altid ændre </a:t>
            </a:r>
            <a:r>
              <a:rPr lang="da-DK" b="1" dirty="0">
                <a:solidFill>
                  <a:srgbClr val="1E5C66"/>
                </a:solidFill>
              </a:rPr>
              <a:t>i ordinationen i receptens gyldighedsperiode </a:t>
            </a:r>
            <a:r>
              <a:rPr lang="da-DK" dirty="0"/>
              <a:t>dvs. at recepten er uafhængig af eventuelle kontroller, borgeren indkaldes til hos lægen</a:t>
            </a:r>
          </a:p>
          <a:p>
            <a:endParaRPr lang="da-DK" dirty="0"/>
          </a:p>
        </p:txBody>
      </p:sp>
      <p:sp>
        <p:nvSpPr>
          <p:cNvPr id="4" name="Pladsholder til slidenummer 3">
            <a:extLst>
              <a:ext uri="{FF2B5EF4-FFF2-40B4-BE49-F238E27FC236}">
                <a16:creationId xmlns:a16="http://schemas.microsoft.com/office/drawing/2014/main" id="{A693DE1C-FD68-4912-B94A-52368ED01E4D}"/>
              </a:ext>
            </a:extLst>
          </p:cNvPr>
          <p:cNvSpPr>
            <a:spLocks noGrp="1"/>
          </p:cNvSpPr>
          <p:nvPr>
            <p:ph type="sldNum" sz="quarter" idx="12"/>
          </p:nvPr>
        </p:nvSpPr>
        <p:spPr/>
        <p:txBody>
          <a:bodyPr/>
          <a:lstStyle/>
          <a:p>
            <a:fld id="{859873C9-BF5D-4A9A-BB31-45BBB7BABAF7}" type="slidenum">
              <a:rPr lang="da-DK" noProof="0" smtClean="0"/>
              <a:t>66</a:t>
            </a:fld>
            <a:endParaRPr lang="da-DK" noProof="0" dirty="0"/>
          </a:p>
        </p:txBody>
      </p:sp>
    </p:spTree>
    <p:extLst>
      <p:ext uri="{BB962C8B-B14F-4D97-AF65-F5344CB8AC3E}">
        <p14:creationId xmlns:p14="http://schemas.microsoft.com/office/powerpoint/2010/main" val="29104240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480C00A-84F4-4A19-AFB1-DD674A55048F}"/>
              </a:ext>
            </a:extLst>
          </p:cNvPr>
          <p:cNvSpPr>
            <a:spLocks noGrp="1"/>
          </p:cNvSpPr>
          <p:nvPr>
            <p:ph type="title"/>
          </p:nvPr>
        </p:nvSpPr>
        <p:spPr/>
        <p:txBody>
          <a:bodyPr>
            <a:normAutofit fontScale="90000"/>
          </a:bodyPr>
          <a:lstStyle/>
          <a:p>
            <a:r>
              <a:rPr lang="da-DK" dirty="0"/>
              <a:t>Samarbejde</a:t>
            </a:r>
          </a:p>
        </p:txBody>
      </p:sp>
      <p:sp>
        <p:nvSpPr>
          <p:cNvPr id="4" name="Pladsholder til tekst 3">
            <a:extLst>
              <a:ext uri="{FF2B5EF4-FFF2-40B4-BE49-F238E27FC236}">
                <a16:creationId xmlns:a16="http://schemas.microsoft.com/office/drawing/2014/main" id="{F23E4035-63C6-45D2-9893-352FC4A6A58C}"/>
              </a:ext>
            </a:extLst>
          </p:cNvPr>
          <p:cNvSpPr>
            <a:spLocks noGrp="1"/>
          </p:cNvSpPr>
          <p:nvPr>
            <p:ph type="body" sz="quarter" idx="16"/>
          </p:nvPr>
        </p:nvSpPr>
        <p:spPr>
          <a:xfrm>
            <a:off x="1205762" y="1995055"/>
            <a:ext cx="4745038" cy="4405744"/>
          </a:xfrm>
        </p:spPr>
        <p:txBody>
          <a:bodyPr>
            <a:normAutofit fontScale="85000" lnSpcReduction="20000"/>
          </a:bodyPr>
          <a:lstStyle/>
          <a:p>
            <a:r>
              <a:rPr lang="da-DK" b="1" dirty="0">
                <a:solidFill>
                  <a:srgbClr val="1E5C66"/>
                </a:solidFill>
              </a:rPr>
              <a:t>Giver fordele i det daglige arbejde</a:t>
            </a:r>
          </a:p>
          <a:p>
            <a:pPr lvl="1"/>
            <a:r>
              <a:rPr lang="da-DK" dirty="0"/>
              <a:t>Alle ved, hvad de skal</a:t>
            </a:r>
          </a:p>
          <a:p>
            <a:pPr lvl="1"/>
            <a:r>
              <a:rPr lang="da-DK" dirty="0"/>
              <a:t>Fælles sprog giver bedre forståelse</a:t>
            </a:r>
          </a:p>
          <a:p>
            <a:pPr lvl="1"/>
            <a:r>
              <a:rPr lang="da-DK" dirty="0"/>
              <a:t>Bedre kendskab til hinanden</a:t>
            </a:r>
          </a:p>
          <a:p>
            <a:pPr lvl="1"/>
            <a:r>
              <a:rPr lang="da-DK" dirty="0"/>
              <a:t>Kontakt bliver relevant for begge parter</a:t>
            </a:r>
          </a:p>
          <a:p>
            <a:pPr lvl="1"/>
            <a:r>
              <a:rPr lang="da-DK" dirty="0"/>
              <a:t>Sparer tid</a:t>
            </a:r>
          </a:p>
          <a:p>
            <a:pPr lvl="1"/>
            <a:r>
              <a:rPr lang="da-DK" dirty="0"/>
              <a:t>Øger patientsikkerheden</a:t>
            </a:r>
          </a:p>
          <a:p>
            <a:pPr lvl="1"/>
            <a:r>
              <a:rPr lang="da-DK" dirty="0"/>
              <a:t>Mere arbejdsglæde</a:t>
            </a:r>
          </a:p>
          <a:p>
            <a:pPr lvl="1"/>
            <a:endParaRPr lang="da-DK" dirty="0"/>
          </a:p>
          <a:p>
            <a:r>
              <a:rPr lang="da-DK" b="1" dirty="0">
                <a:solidFill>
                  <a:srgbClr val="1E5C66"/>
                </a:solidFill>
              </a:rPr>
              <a:t>Samarbejde et sted smitter </a:t>
            </a:r>
          </a:p>
          <a:p>
            <a:pPr lvl="1"/>
            <a:r>
              <a:rPr lang="da-DK" dirty="0"/>
              <a:t>Øget samarbejde på andre områder</a:t>
            </a:r>
          </a:p>
          <a:p>
            <a:pPr lvl="1">
              <a:buFontTx/>
              <a:buChar char="-"/>
            </a:pPr>
            <a:r>
              <a:rPr lang="da-DK" dirty="0"/>
              <a:t>Faglige kampagner/indsatser</a:t>
            </a:r>
          </a:p>
          <a:p>
            <a:pPr lvl="1">
              <a:buFontTx/>
              <a:buChar char="-"/>
            </a:pPr>
            <a:r>
              <a:rPr lang="da-DK" dirty="0"/>
              <a:t>Medicineringen for borgere som ikke får dosispakket medicin</a:t>
            </a:r>
          </a:p>
          <a:p>
            <a:pPr lvl="1">
              <a:buFontTx/>
              <a:buChar char="-"/>
            </a:pPr>
            <a:endParaRPr lang="da-DK" dirty="0"/>
          </a:p>
        </p:txBody>
      </p:sp>
      <p:sp>
        <p:nvSpPr>
          <p:cNvPr id="5" name="Pladsholder til slidenummer 4">
            <a:extLst>
              <a:ext uri="{FF2B5EF4-FFF2-40B4-BE49-F238E27FC236}">
                <a16:creationId xmlns:a16="http://schemas.microsoft.com/office/drawing/2014/main" id="{705F1271-A51B-4721-8930-25147206B9D3}"/>
              </a:ext>
            </a:extLst>
          </p:cNvPr>
          <p:cNvSpPr>
            <a:spLocks noGrp="1"/>
          </p:cNvSpPr>
          <p:nvPr>
            <p:ph type="sldNum" sz="quarter" idx="4"/>
          </p:nvPr>
        </p:nvSpPr>
        <p:spPr/>
        <p:txBody>
          <a:bodyPr/>
          <a:lstStyle/>
          <a:p>
            <a:fld id="{24C8C45C-947F-4981-8B3F-4F32E973C901}" type="slidenum">
              <a:rPr lang="da-DK" smtClean="0"/>
              <a:pPr/>
              <a:t>67</a:t>
            </a:fld>
            <a:endParaRPr lang="da-DK" dirty="0"/>
          </a:p>
        </p:txBody>
      </p:sp>
      <p:pic>
        <p:nvPicPr>
          <p:cNvPr id="8" name="Pladsholder til billede 7">
            <a:extLst>
              <a:ext uri="{FF2B5EF4-FFF2-40B4-BE49-F238E27FC236}">
                <a16:creationId xmlns:a16="http://schemas.microsoft.com/office/drawing/2014/main" id="{3ABDF18C-1266-48C2-8750-798A8AFB8E5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736" r="11736"/>
          <a:stretch>
            <a:fillRect/>
          </a:stretch>
        </p:blipFill>
        <p:spPr/>
      </p:pic>
    </p:spTree>
    <p:extLst>
      <p:ext uri="{BB962C8B-B14F-4D97-AF65-F5344CB8AC3E}">
        <p14:creationId xmlns:p14="http://schemas.microsoft.com/office/powerpoint/2010/main" val="4200625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612650F5-2991-45AA-BBEB-9DB3ADD7A06C}"/>
              </a:ext>
            </a:extLst>
          </p:cNvPr>
          <p:cNvSpPr>
            <a:spLocks noGrp="1"/>
          </p:cNvSpPr>
          <p:nvPr>
            <p:ph type="sldNum" sz="quarter" idx="12"/>
          </p:nvPr>
        </p:nvSpPr>
        <p:spPr/>
        <p:txBody>
          <a:bodyPr/>
          <a:lstStyle/>
          <a:p>
            <a:fld id="{859873C9-BF5D-4A9A-BB31-45BBB7BABAF7}" type="slidenum">
              <a:rPr lang="da-DK" noProof="0" smtClean="0"/>
              <a:t>68</a:t>
            </a:fld>
            <a:endParaRPr lang="da-DK" noProof="0" dirty="0"/>
          </a:p>
        </p:txBody>
      </p:sp>
      <p:sp>
        <p:nvSpPr>
          <p:cNvPr id="5" name="Pladsholder til indhold 4">
            <a:extLst>
              <a:ext uri="{FF2B5EF4-FFF2-40B4-BE49-F238E27FC236}">
                <a16:creationId xmlns:a16="http://schemas.microsoft.com/office/drawing/2014/main" id="{7C544AAC-289B-42A6-9BC2-B64494D8B800}"/>
              </a:ext>
            </a:extLst>
          </p:cNvPr>
          <p:cNvSpPr>
            <a:spLocks noGrp="1"/>
          </p:cNvSpPr>
          <p:nvPr>
            <p:ph sz="quarter" idx="20"/>
          </p:nvPr>
        </p:nvSpPr>
        <p:spPr>
          <a:xfrm>
            <a:off x="7214020" y="2211185"/>
            <a:ext cx="3900181" cy="3374157"/>
          </a:xfrm>
        </p:spPr>
        <p:txBody>
          <a:bodyPr>
            <a:normAutofit fontScale="92500" lnSpcReduction="20000"/>
          </a:bodyPr>
          <a:lstStyle/>
          <a:p>
            <a:r>
              <a:rPr lang="da-DK" b="1" dirty="0"/>
              <a:t>På </a:t>
            </a:r>
            <a:r>
              <a:rPr lang="da-DK" b="1" dirty="0">
                <a:hlinkClick r:id="rId3"/>
              </a:rPr>
              <a:t>www.apoteket.dk</a:t>
            </a:r>
            <a:endParaRPr lang="da-DK" b="1" dirty="0"/>
          </a:p>
          <a:p>
            <a:pPr marL="0" indent="0">
              <a:buNone/>
            </a:pPr>
            <a:endParaRPr lang="da-DK" b="1" dirty="0"/>
          </a:p>
          <a:p>
            <a:pPr lvl="1"/>
            <a:r>
              <a:rPr lang="da-DK" dirty="0"/>
              <a:t>Information om dosis</a:t>
            </a:r>
          </a:p>
          <a:p>
            <a:pPr lvl="1"/>
            <a:endParaRPr lang="da-DK" dirty="0"/>
          </a:p>
          <a:p>
            <a:pPr lvl="1"/>
            <a:r>
              <a:rPr lang="da-DK" dirty="0"/>
              <a:t>Animationsfilm</a:t>
            </a:r>
          </a:p>
          <a:p>
            <a:pPr lvl="1"/>
            <a:endParaRPr lang="da-DK" dirty="0"/>
          </a:p>
          <a:p>
            <a:pPr lvl="1"/>
            <a:r>
              <a:rPr lang="da-DK" dirty="0" err="1"/>
              <a:t>Faktaark</a:t>
            </a:r>
            <a:endParaRPr lang="da-DK" dirty="0"/>
          </a:p>
          <a:p>
            <a:pPr lvl="1"/>
            <a:endParaRPr lang="da-DK" dirty="0"/>
          </a:p>
          <a:p>
            <a:pPr lvl="1"/>
            <a:r>
              <a:rPr lang="da-DK" dirty="0"/>
              <a:t>Pixivejledning til lægerne</a:t>
            </a:r>
          </a:p>
          <a:p>
            <a:pPr marL="1081088" lvl="1" indent="-182563"/>
            <a:r>
              <a:rPr lang="da-DK" sz="1600" dirty="0"/>
              <a:t>Kort og godt om dosispakket medicin</a:t>
            </a:r>
          </a:p>
          <a:p>
            <a:pPr lvl="1"/>
            <a:endParaRPr lang="da-DK" dirty="0"/>
          </a:p>
          <a:p>
            <a:pPr marL="0" indent="0">
              <a:buNone/>
            </a:pPr>
            <a:endParaRPr lang="da-DK" dirty="0"/>
          </a:p>
        </p:txBody>
      </p:sp>
      <p:sp>
        <p:nvSpPr>
          <p:cNvPr id="3" name="Tekstfelt 2">
            <a:extLst>
              <a:ext uri="{FF2B5EF4-FFF2-40B4-BE49-F238E27FC236}">
                <a16:creationId xmlns:a16="http://schemas.microsoft.com/office/drawing/2014/main" id="{909406E6-AF94-4D11-AD2A-97615B65A00D}"/>
              </a:ext>
            </a:extLst>
          </p:cNvPr>
          <p:cNvSpPr txBox="1"/>
          <p:nvPr/>
        </p:nvSpPr>
        <p:spPr>
          <a:xfrm>
            <a:off x="7059168" y="1402080"/>
            <a:ext cx="4486656" cy="458844"/>
          </a:xfrm>
          <a:prstGeom prst="rect">
            <a:avLst/>
          </a:prstGeom>
          <a:noFill/>
        </p:spPr>
        <p:txBody>
          <a:bodyPr wrap="square" lIns="0" tIns="0" rIns="0" bIns="0" rtlCol="0">
            <a:spAutoFit/>
          </a:bodyPr>
          <a:lstStyle/>
          <a:p>
            <a:pPr algn="l">
              <a:lnSpc>
                <a:spcPct val="125000"/>
              </a:lnSpc>
            </a:pPr>
            <a:r>
              <a:rPr lang="da-DK" sz="2600" b="1" dirty="0">
                <a:solidFill>
                  <a:srgbClr val="1E5C66"/>
                </a:solidFill>
                <a:latin typeface="+mj-lt"/>
              </a:rPr>
              <a:t>Materialer fra apotekerne</a:t>
            </a:r>
          </a:p>
        </p:txBody>
      </p:sp>
      <p:pic>
        <p:nvPicPr>
          <p:cNvPr id="7" name="Pladsholder til indhold 6">
            <a:extLst>
              <a:ext uri="{FF2B5EF4-FFF2-40B4-BE49-F238E27FC236}">
                <a16:creationId xmlns:a16="http://schemas.microsoft.com/office/drawing/2014/main" id="{D931F598-42CF-45B9-8C67-511BAD230E4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5675" r="25675"/>
          <a:stretch>
            <a:fillRect/>
          </a:stretch>
        </p:blipFill>
        <p:spPr>
          <a:xfrm>
            <a:off x="821059" y="503237"/>
            <a:ext cx="5043830" cy="5831712"/>
          </a:xfrm>
        </p:spPr>
      </p:pic>
    </p:spTree>
    <p:extLst>
      <p:ext uri="{BB962C8B-B14F-4D97-AF65-F5344CB8AC3E}">
        <p14:creationId xmlns:p14="http://schemas.microsoft.com/office/powerpoint/2010/main" val="1062806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F5810FA-691C-480F-9350-00443F2EE545}"/>
              </a:ext>
            </a:extLst>
          </p:cNvPr>
          <p:cNvSpPr>
            <a:spLocks noGrp="1"/>
          </p:cNvSpPr>
          <p:nvPr>
            <p:ph type="body" sz="quarter" idx="14"/>
          </p:nvPr>
        </p:nvSpPr>
        <p:spPr>
          <a:xfrm>
            <a:off x="5471999" y="6007327"/>
            <a:ext cx="1242000" cy="435600"/>
          </a:xfrm>
        </p:spPr>
        <p:txBody>
          <a:bodyPr/>
          <a:lstStyle/>
          <a:p>
            <a:endParaRPr lang="da-DK" dirty="0"/>
          </a:p>
        </p:txBody>
      </p:sp>
      <p:sp>
        <p:nvSpPr>
          <p:cNvPr id="4" name="Titel 3">
            <a:extLst>
              <a:ext uri="{FF2B5EF4-FFF2-40B4-BE49-F238E27FC236}">
                <a16:creationId xmlns:a16="http://schemas.microsoft.com/office/drawing/2014/main" id="{9C3C63A2-352B-40D8-AA69-CD03BEBA03C9}"/>
              </a:ext>
            </a:extLst>
          </p:cNvPr>
          <p:cNvSpPr>
            <a:spLocks noGrp="1"/>
          </p:cNvSpPr>
          <p:nvPr>
            <p:ph type="ctrTitle"/>
          </p:nvPr>
        </p:nvSpPr>
        <p:spPr>
          <a:xfrm>
            <a:off x="1205707" y="713999"/>
            <a:ext cx="9780587" cy="1795464"/>
          </a:xfrm>
        </p:spPr>
        <p:txBody>
          <a:bodyPr/>
          <a:lstStyle/>
          <a:p>
            <a:r>
              <a:rPr lang="da-DK" dirty="0"/>
              <a:t>Spørgsmål ? </a:t>
            </a:r>
            <a:br>
              <a:rPr lang="da-DK" dirty="0"/>
            </a:br>
            <a:endParaRPr lang="da-DK" dirty="0"/>
          </a:p>
        </p:txBody>
      </p:sp>
      <p:sp>
        <p:nvSpPr>
          <p:cNvPr id="6" name="Slide Number Placeholder 5">
            <a:extLst>
              <a:ext uri="{FF2B5EF4-FFF2-40B4-BE49-F238E27FC236}">
                <a16:creationId xmlns:a16="http://schemas.microsoft.com/office/drawing/2014/main" id="{0CCC6CBE-907A-4C47-86B4-31AC4091577F}"/>
              </a:ext>
            </a:extLst>
          </p:cNvPr>
          <p:cNvSpPr>
            <a:spLocks noGrp="1"/>
          </p:cNvSpPr>
          <p:nvPr>
            <p:ph type="sldNum" sz="quarter" idx="4294967295"/>
          </p:nvPr>
        </p:nvSpPr>
        <p:spPr>
          <a:xfrm>
            <a:off x="11796713" y="6335713"/>
            <a:ext cx="395287" cy="179387"/>
          </a:xfrm>
        </p:spPr>
        <p:txBody>
          <a:bodyPr/>
          <a:lstStyle/>
          <a:p>
            <a:fld id="{859873C9-BF5D-4A9A-BB31-45BBB7BABAF7}" type="slidenum">
              <a:rPr lang="da-DK" noProof="0" smtClean="0"/>
              <a:t>69</a:t>
            </a:fld>
            <a:endParaRPr lang="da-DK" noProof="0" dirty="0"/>
          </a:p>
        </p:txBody>
      </p:sp>
      <p:pic>
        <p:nvPicPr>
          <p:cNvPr id="9" name="Pladsholder til indhold 4">
            <a:extLst>
              <a:ext uri="{FF2B5EF4-FFF2-40B4-BE49-F238E27FC236}">
                <a16:creationId xmlns:a16="http://schemas.microsoft.com/office/drawing/2014/main" id="{1ED3C853-CE4F-4EE5-8F39-40E4AE5073F7}"/>
              </a:ext>
            </a:extLst>
          </p:cNvPr>
          <p:cNvPicPr>
            <a:picLocks noGrp="1" noChangeAspect="1"/>
          </p:cNvPicPr>
          <p:nvPr>
            <p:ph idx="1"/>
          </p:nvPr>
        </p:nvPicPr>
        <p:blipFill>
          <a:blip r:embed="rId3"/>
          <a:stretch>
            <a:fillRect/>
          </a:stretch>
        </p:blipFill>
        <p:spPr>
          <a:xfrm>
            <a:off x="4141057" y="2073001"/>
            <a:ext cx="3903884" cy="3630613"/>
          </a:xfrm>
          <a:prstGeom prst="rect">
            <a:avLst/>
          </a:prstGeom>
        </p:spPr>
      </p:pic>
    </p:spTree>
    <p:extLst>
      <p:ext uri="{BB962C8B-B14F-4D97-AF65-F5344CB8AC3E}">
        <p14:creationId xmlns:p14="http://schemas.microsoft.com/office/powerpoint/2010/main" val="3868448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00661CF8-FB6F-4E2E-A649-4E759C83D8DA}"/>
              </a:ext>
            </a:extLst>
          </p:cNvPr>
          <p:cNvSpPr>
            <a:spLocks noGrp="1"/>
          </p:cNvSpPr>
          <p:nvPr>
            <p:ph idx="1"/>
          </p:nvPr>
        </p:nvSpPr>
        <p:spPr>
          <a:xfrm>
            <a:off x="335360" y="1124744"/>
            <a:ext cx="11232000" cy="4800533"/>
          </a:xfrm>
        </p:spPr>
        <p:txBody>
          <a:bodyPr>
            <a:normAutofit fontScale="77500" lnSpcReduction="20000"/>
          </a:bodyPr>
          <a:lstStyle/>
          <a:p>
            <a:pPr>
              <a:buFont typeface="Arial" panose="020B0604020202020204" pitchFamily="34" charset="0"/>
              <a:buChar char="•"/>
            </a:pPr>
            <a:r>
              <a:rPr lang="da-DK" sz="2667" dirty="0"/>
              <a:t>Maj 2019: KLU nedsætter gruppe til at fremme brugen af dosispakket medicin med repræsentanter fra </a:t>
            </a:r>
            <a:r>
              <a:rPr lang="da-DK" sz="2667" b="1" dirty="0"/>
              <a:t>Aalborg Kommune, PLO-K og Apotekerforeningen</a:t>
            </a:r>
            <a:r>
              <a:rPr lang="da-DK" sz="2667" dirty="0"/>
              <a:t>.</a:t>
            </a:r>
          </a:p>
          <a:p>
            <a:pPr>
              <a:buFont typeface="Arial" panose="020B0604020202020204" pitchFamily="34" charset="0"/>
              <a:buChar char="•"/>
            </a:pPr>
            <a:r>
              <a:rPr lang="da-DK" sz="2667" dirty="0"/>
              <a:t>Arbejdsmetode: </a:t>
            </a:r>
            <a:r>
              <a:rPr lang="da-DK" sz="2667" b="1" dirty="0"/>
              <a:t>Undersøgende tilgang</a:t>
            </a:r>
            <a:r>
              <a:rPr lang="da-DK" sz="2667" dirty="0"/>
              <a:t>: hvad er oplevede barrierer hos alle parter – ”møde samarbejdspartnere hvor de er”.</a:t>
            </a:r>
          </a:p>
          <a:p>
            <a:pPr>
              <a:buFont typeface="Arial" panose="020B0604020202020204" pitchFamily="34" charset="0"/>
              <a:buChar char="•"/>
            </a:pPr>
            <a:r>
              <a:rPr lang="da-DK" sz="2667" b="1" dirty="0"/>
              <a:t>Resultat: barrierer bestod af myter og reelle barrierer. </a:t>
            </a:r>
            <a:r>
              <a:rPr lang="da-DK" sz="2667" dirty="0"/>
              <a:t>Væsentligste reelle barriere: kompensation af almen praksis for den ekstra tid, der anvendes til opstart af borgere.</a:t>
            </a:r>
          </a:p>
          <a:p>
            <a:pPr>
              <a:buFont typeface="Arial" panose="020B0604020202020204" pitchFamily="34" charset="0"/>
              <a:buChar char="•"/>
            </a:pPr>
            <a:r>
              <a:rPr lang="da-DK" sz="2667" dirty="0"/>
              <a:t>Marts 2020: Covid-19 gav ekstraordinær situation = midlertidig aftale.</a:t>
            </a:r>
          </a:p>
          <a:p>
            <a:pPr lvl="1"/>
            <a:r>
              <a:rPr lang="da-DK" sz="2667" dirty="0"/>
              <a:t>Antal på dosispakket medicin inden Covid-19: ca. 350 borgere.</a:t>
            </a:r>
          </a:p>
          <a:p>
            <a:pPr lvl="1"/>
            <a:r>
              <a:rPr lang="da-DK" sz="2667" dirty="0"/>
              <a:t>Antal på dosispakket medicin umiddelbart efter Covid-19: ca. 850 borgere.</a:t>
            </a:r>
          </a:p>
          <a:p>
            <a:pPr lvl="1"/>
            <a:endParaRPr lang="da-DK" sz="2667" dirty="0"/>
          </a:p>
          <a:p>
            <a:pPr marL="455989">
              <a:buFont typeface="Arial" panose="020B0604020202020204" pitchFamily="34" charset="0"/>
              <a:buChar char="•"/>
            </a:pPr>
            <a:r>
              <a:rPr lang="da-DK" sz="2667" dirty="0"/>
              <a:t>Covid-19 og strejke har efterfølgende gjort det svært, at prioritere ledelsesmæssigt. Fortsat ca. 850 på dosispakket medicin. Nu endelig mulighed for at komme ud </a:t>
            </a:r>
            <a:r>
              <a:rPr lang="da-DK" sz="2667" dirty="0">
                <a:sym typeface="Wingdings" panose="05000000000000000000" pitchFamily="2" charset="2"/>
              </a:rPr>
              <a:t>.</a:t>
            </a:r>
            <a:endParaRPr lang="da-DK" sz="2667" dirty="0"/>
          </a:p>
        </p:txBody>
      </p:sp>
      <p:sp>
        <p:nvSpPr>
          <p:cNvPr id="3" name="Titel 2">
            <a:extLst>
              <a:ext uri="{FF2B5EF4-FFF2-40B4-BE49-F238E27FC236}">
                <a16:creationId xmlns:a16="http://schemas.microsoft.com/office/drawing/2014/main" id="{E830D6B9-2147-4BF3-8D54-137490707EFD}"/>
              </a:ext>
            </a:extLst>
          </p:cNvPr>
          <p:cNvSpPr>
            <a:spLocks noGrp="1"/>
          </p:cNvSpPr>
          <p:nvPr>
            <p:ph type="title"/>
          </p:nvPr>
        </p:nvSpPr>
        <p:spPr/>
        <p:txBody>
          <a:bodyPr/>
          <a:lstStyle/>
          <a:p>
            <a:r>
              <a:rPr lang="da-DK" sz="3733" dirty="0"/>
              <a:t>Overordnet proces indtil nu:</a:t>
            </a:r>
          </a:p>
        </p:txBody>
      </p:sp>
    </p:spTree>
    <p:extLst>
      <p:ext uri="{BB962C8B-B14F-4D97-AF65-F5344CB8AC3E}">
        <p14:creationId xmlns:p14="http://schemas.microsoft.com/office/powerpoint/2010/main" val="3615350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607AC4-1A9A-493F-8E54-847382E94853}"/>
              </a:ext>
            </a:extLst>
          </p:cNvPr>
          <p:cNvSpPr>
            <a:spLocks noGrp="1"/>
          </p:cNvSpPr>
          <p:nvPr>
            <p:ph type="title"/>
          </p:nvPr>
        </p:nvSpPr>
        <p:spPr>
          <a:xfrm>
            <a:off x="759707" y="960001"/>
            <a:ext cx="11040000" cy="600000"/>
          </a:xfrm>
        </p:spPr>
        <p:txBody>
          <a:bodyPr/>
          <a:lstStyle/>
          <a:p>
            <a:r>
              <a:rPr lang="da-DK" sz="4000" dirty="0">
                <a:solidFill>
                  <a:schemeClr val="accent1"/>
                </a:solidFill>
                <a:latin typeface="Calibri" panose="020F0502020204030204" pitchFamily="34" charset="0"/>
                <a:ea typeface="Times New Roman" panose="02020603050405020304" pitchFamily="18" charset="0"/>
              </a:rPr>
              <a:t>Videre proces og eventuelt</a:t>
            </a:r>
            <a:endParaRPr lang="da-DK" dirty="0">
              <a:solidFill>
                <a:schemeClr val="accent1"/>
              </a:solidFill>
            </a:endParaRPr>
          </a:p>
        </p:txBody>
      </p:sp>
      <p:sp>
        <p:nvSpPr>
          <p:cNvPr id="4" name="Pladsholder til dato 3">
            <a:extLst>
              <a:ext uri="{FF2B5EF4-FFF2-40B4-BE49-F238E27FC236}">
                <a16:creationId xmlns:a16="http://schemas.microsoft.com/office/drawing/2014/main" id="{A5FEB2C4-1C3E-4209-A2EF-6C99D2E6F57F}"/>
              </a:ext>
            </a:extLst>
          </p:cNvPr>
          <p:cNvSpPr>
            <a:spLocks noGrp="1"/>
          </p:cNvSpPr>
          <p:nvPr>
            <p:ph type="dt" sz="half" idx="2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B41BCF3-F6D0-4E2B-AA4D-AB675533A2D2}" type="datetime1">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13-02-2023</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6" name="Pladsholder til slidenummer 5">
            <a:extLst>
              <a:ext uri="{FF2B5EF4-FFF2-40B4-BE49-F238E27FC236}">
                <a16:creationId xmlns:a16="http://schemas.microsoft.com/office/drawing/2014/main" id="{6495C183-01F7-4517-873D-3C181D9CB072}"/>
              </a:ext>
            </a:extLst>
          </p:cNvPr>
          <p:cNvSpPr>
            <a:spLocks noGrp="1"/>
          </p:cNvSpPr>
          <p:nvPr>
            <p:ph type="sldNum" sz="quarter" idx="23"/>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1739DD0-F806-4874-9AB9-E8A8D4F05468}" type="slidenum">
              <a:rPr kumimoji="0" lang="da-DK" sz="1200" b="0" i="0" u="none" strike="noStrike" kern="1200" cap="none" spc="0" normalizeH="0" baseline="0" noProof="0">
                <a:ln>
                  <a:noFill/>
                </a:ln>
                <a:solidFill>
                  <a:srgbClr val="2C415C"/>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da-DK" sz="1200" b="0" i="0" u="none" strike="noStrike" kern="1200" cap="none" spc="0" normalizeH="0" baseline="0" noProof="0" dirty="0">
              <a:ln>
                <a:noFill/>
              </a:ln>
              <a:solidFill>
                <a:srgbClr val="2C415C"/>
              </a:solidFill>
              <a:effectLst/>
              <a:uLnTx/>
              <a:uFillTx/>
              <a:latin typeface="Calibri"/>
              <a:ea typeface="+mn-ea"/>
              <a:cs typeface="+mn-cs"/>
            </a:endParaRPr>
          </a:p>
        </p:txBody>
      </p:sp>
      <p:sp>
        <p:nvSpPr>
          <p:cNvPr id="8" name="Tekstfelt 7">
            <a:extLst>
              <a:ext uri="{FF2B5EF4-FFF2-40B4-BE49-F238E27FC236}">
                <a16:creationId xmlns:a16="http://schemas.microsoft.com/office/drawing/2014/main" id="{F0D15D73-210B-4812-BC75-F8CD10341B29}"/>
              </a:ext>
            </a:extLst>
          </p:cNvPr>
          <p:cNvSpPr txBox="1"/>
          <p:nvPr/>
        </p:nvSpPr>
        <p:spPr>
          <a:xfrm>
            <a:off x="486971" y="1283693"/>
            <a:ext cx="11705029" cy="384720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endParaRPr kumimoji="0" lang="da-DK"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a:p>
            <a:pPr marL="457200" marR="0" lvl="0" indent="-4572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2000" b="0" i="0" u="none" strike="noStrike" kern="1200" cap="none" spc="0" normalizeH="0" baseline="0" noProof="0" dirty="0">
                <a:ln>
                  <a:noFill/>
                </a:ln>
                <a:solidFill>
                  <a:srgbClr val="002060"/>
                </a:solidFill>
                <a:effectLst/>
                <a:uLnTx/>
                <a:uFillTx/>
                <a:ea typeface="Times New Roman" panose="02020603050405020304" pitchFamily="18" charset="0"/>
                <a:cs typeface="+mn-cs"/>
              </a:rPr>
              <a:t>MedCom følger op på udviklingen af aftalen</a:t>
            </a:r>
            <a:endParaRPr lang="da-DK" sz="2000" dirty="0">
              <a:solidFill>
                <a:srgbClr val="002060"/>
              </a:solidFill>
              <a:ea typeface="Times New Roman" panose="02020603050405020304" pitchFamily="18" charset="0"/>
            </a:endParaRPr>
          </a:p>
          <a:p>
            <a:pPr marL="457200" marR="0" lvl="0" indent="-4572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2000" b="0" i="0" u="none" strike="noStrike" kern="1200" cap="none" spc="0" normalizeH="0" baseline="0" noProof="0" dirty="0">
                <a:ln>
                  <a:noFill/>
                </a:ln>
                <a:solidFill>
                  <a:srgbClr val="002060"/>
                </a:solidFill>
                <a:effectLst/>
                <a:uLnTx/>
                <a:uFillTx/>
                <a:ea typeface="+mn-ea"/>
                <a:cs typeface="+mn-cs"/>
              </a:rPr>
              <a:t>Fremsendelse af materiale efter mødet</a:t>
            </a:r>
          </a:p>
          <a:p>
            <a:pPr marL="914400" marR="0" lvl="1" indent="-4572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2060"/>
                </a:solidFill>
                <a:effectLst/>
                <a:uLnTx/>
                <a:uFillTx/>
                <a:ea typeface="Calibri" panose="020F0502020204030204" pitchFamily="34" charset="0"/>
                <a:cs typeface="+mn-cs"/>
              </a:rPr>
              <a:t>Dokumenterne kan ligeledes tilgås via dette link </a:t>
            </a:r>
            <a:r>
              <a:rPr kumimoji="0" lang="da-DK" sz="2000" b="0" i="0" u="sng" strike="noStrike" kern="1200" cap="none" spc="0" normalizeH="0" baseline="0" noProof="0" dirty="0">
                <a:ln>
                  <a:noFill/>
                </a:ln>
                <a:solidFill>
                  <a:srgbClr val="002060"/>
                </a:solidFill>
                <a:effectLst/>
                <a:uLnTx/>
                <a:uFillTx/>
                <a:ea typeface="Calibri" panose="020F0502020204030204" pitchFamily="34" charset="0"/>
                <a:cs typeface="+mn-cs"/>
                <a:hlinkClick r:id="rId3">
                  <a:extLst>
                    <a:ext uri="{A12FA001-AC4F-418D-AE19-62706E023703}">
                      <ahyp:hlinkClr xmlns:ahyp="http://schemas.microsoft.com/office/drawing/2018/hyperlinkcolor" val="tx"/>
                    </a:ext>
                  </a:extLst>
                </a:hlinkClick>
              </a:rPr>
              <a:t>https://www.medcom.dk/dosisdispensering</a:t>
            </a:r>
            <a:r>
              <a:rPr kumimoji="0" lang="da-DK" sz="2000" b="0" i="0" u="sng" strike="noStrike" kern="1200" cap="none" spc="0" normalizeH="0" baseline="0" noProof="0" dirty="0">
                <a:ln>
                  <a:noFill/>
                </a:ln>
                <a:solidFill>
                  <a:srgbClr val="002060"/>
                </a:solidFill>
                <a:effectLst/>
                <a:uLnTx/>
                <a:uFillTx/>
                <a:ea typeface="Calibri" panose="020F0502020204030204" pitchFamily="34" charset="0"/>
                <a:cs typeface="+mn-cs"/>
              </a:rPr>
              <a:t> </a:t>
            </a:r>
            <a:endParaRPr lang="da-DK" sz="2000" u="sng" dirty="0">
              <a:solidFill>
                <a:srgbClr val="002060"/>
              </a:solidFill>
              <a:ea typeface="Calibri" panose="020F0502020204030204" pitchFamily="34" charset="0"/>
            </a:endParaRPr>
          </a:p>
          <a:p>
            <a:pPr marL="914400" lvl="1" indent="-457200" defTabSz="609585">
              <a:buFont typeface="Arial" panose="020B0604020202020204" pitchFamily="34" charset="0"/>
              <a:buChar char="•"/>
              <a:defRPr/>
            </a:pPr>
            <a:r>
              <a:rPr lang="da-DK" sz="2000" dirty="0">
                <a:solidFill>
                  <a:srgbClr val="002060"/>
                </a:solidFill>
              </a:rPr>
              <a:t>Materialer fra apotekerne finder I her: </a:t>
            </a:r>
            <a:br>
              <a:rPr lang="da-DK" sz="2000" b="1" dirty="0">
                <a:solidFill>
                  <a:srgbClr val="002060"/>
                </a:solidFill>
              </a:rPr>
            </a:br>
            <a:r>
              <a:rPr lang="da-DK" altLang="da-DK" sz="2000" dirty="0">
                <a:solidFill>
                  <a:srgbClr val="002060"/>
                </a:solidFill>
                <a:ea typeface="Calibri" panose="020F0502020204030204" pitchFamily="34" charset="0"/>
                <a:hlinkClick r:id="rId4">
                  <a:extLst>
                    <a:ext uri="{A12FA001-AC4F-418D-AE19-62706E023703}">
                      <ahyp:hlinkClr xmlns:ahyp="http://schemas.microsoft.com/office/drawing/2018/hyperlinkcolor" val="tx"/>
                    </a:ext>
                  </a:extLst>
                </a:hlinkClick>
              </a:rPr>
              <a:t>https://www.apoteket.dk/raadgivning/paa-apoteket/dosispakket-medicin</a:t>
            </a:r>
            <a:br>
              <a:rPr kumimoji="0" lang="da-DK" sz="2000" b="0" i="0" u="none" strike="noStrike" kern="1200" cap="none" spc="0" normalizeH="0" baseline="0" noProof="0" dirty="0">
                <a:ln>
                  <a:noFill/>
                </a:ln>
                <a:solidFill>
                  <a:srgbClr val="002060"/>
                </a:solidFill>
                <a:effectLst/>
                <a:uLnTx/>
                <a:uFillTx/>
                <a:ea typeface="Calibri" panose="020F0502020204030204" pitchFamily="34" charset="0"/>
                <a:cs typeface="+mn-cs"/>
              </a:rPr>
            </a:br>
            <a:r>
              <a:rPr kumimoji="0" lang="da-DK" sz="2000" b="0" i="0" u="none" strike="noStrike" kern="1200" cap="none" spc="0" normalizeH="0" baseline="0" noProof="0" dirty="0">
                <a:ln>
                  <a:noFill/>
                </a:ln>
                <a:solidFill>
                  <a:srgbClr val="002060"/>
                </a:solidFill>
                <a:effectLst/>
                <a:uLnTx/>
                <a:uFillTx/>
                <a:ea typeface="Calibri" panose="020F0502020204030204" pitchFamily="34" charset="0"/>
                <a:cs typeface="+mn-cs"/>
              </a:rPr>
              <a:t> </a:t>
            </a:r>
          </a:p>
          <a:p>
            <a:pPr marL="457200" marR="0" lvl="0" indent="-4572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2000" b="1" i="0" u="none" strike="noStrike" kern="1200" cap="none" spc="0" normalizeH="0" baseline="0" noProof="0" dirty="0">
                <a:ln>
                  <a:noFill/>
                </a:ln>
                <a:solidFill>
                  <a:srgbClr val="002060"/>
                </a:solidFill>
                <a:effectLst/>
                <a:uLnTx/>
                <a:uFillTx/>
                <a:ea typeface="Calibri" panose="020F0502020204030204" pitchFamily="34" charset="0"/>
                <a:cs typeface="+mn-cs"/>
              </a:rPr>
              <a:t>Kontaktoplysninger:</a:t>
            </a:r>
          </a:p>
          <a:p>
            <a:pPr marL="800100" lvl="1" indent="-342900" defTabSz="609585">
              <a:buFont typeface="Arial" panose="020B0604020202020204" pitchFamily="34" charset="0"/>
              <a:buChar char="•"/>
              <a:defRPr/>
            </a:pPr>
            <a:r>
              <a:rPr kumimoji="0" lang="da-DK" sz="2000" b="0" u="none" strike="noStrike" kern="1200" cap="none" spc="0" normalizeH="0" baseline="0" noProof="0" dirty="0">
                <a:ln>
                  <a:noFill/>
                </a:ln>
                <a:solidFill>
                  <a:srgbClr val="002060"/>
                </a:solidFill>
                <a:effectLst/>
                <a:uLnTx/>
                <a:uFillTx/>
                <a:ea typeface="Calibri" panose="020F0502020204030204" pitchFamily="34" charset="0"/>
                <a:cs typeface="+mn-cs"/>
              </a:rPr>
              <a:t>Sundhedsstrategisk chefkonsulent </a:t>
            </a:r>
            <a:r>
              <a:rPr kumimoji="0" lang="da-DK" sz="2000" b="0" u="none" strike="noStrike" kern="1200" cap="none" spc="0" normalizeH="0" baseline="0" noProof="0" dirty="0">
                <a:ln>
                  <a:noFill/>
                </a:ln>
                <a:solidFill>
                  <a:srgbClr val="002060"/>
                </a:solidFill>
                <a:effectLst/>
                <a:uLnTx/>
                <a:uFillTx/>
                <a:ea typeface="Times New Roman" panose="02020603050405020304" pitchFamily="18" charset="0"/>
                <a:cs typeface="+mn-cs"/>
              </a:rPr>
              <a:t>Ole Bertram Andersen, Aalborg Kommune</a:t>
            </a:r>
            <a:r>
              <a:rPr lang="da-DK" sz="2000" b="1" dirty="0">
                <a:solidFill>
                  <a:srgbClr val="002060"/>
                </a:solidFill>
                <a:ea typeface="Times New Roman" panose="02020603050405020304" pitchFamily="18" charset="0"/>
              </a:rPr>
              <a:t> </a:t>
            </a:r>
            <a:r>
              <a:rPr kumimoji="0" lang="da-DK" sz="2000" b="0" u="none" strike="noStrike" kern="1200" cap="none" spc="0" normalizeH="0" baseline="0" noProof="0" dirty="0">
                <a:ln>
                  <a:noFill/>
                </a:ln>
                <a:solidFill>
                  <a:srgbClr val="002060"/>
                </a:solidFill>
                <a:effectLst/>
                <a:uLnTx/>
                <a:uFillTx/>
                <a:ea typeface="+mn-ea"/>
                <a:cs typeface="+mn-cs"/>
                <a:hlinkClick r:id="rId5">
                  <a:extLst>
                    <a:ext uri="{A12FA001-AC4F-418D-AE19-62706E023703}">
                      <ahyp:hlinkClr xmlns:ahyp="http://schemas.microsoft.com/office/drawing/2018/hyperlinkcolor" val="tx"/>
                    </a:ext>
                  </a:extLst>
                </a:hlinkClick>
              </a:rPr>
              <a:t>ole.andersen@aalborg.dk</a:t>
            </a:r>
            <a:endParaRPr kumimoji="0" lang="da-DK" sz="2000" b="0" u="none" strike="noStrike" kern="1200" cap="none" spc="0" normalizeH="0" baseline="0" noProof="0" dirty="0">
              <a:ln>
                <a:noFill/>
              </a:ln>
              <a:solidFill>
                <a:srgbClr val="002060"/>
              </a:solidFill>
              <a:effectLst/>
              <a:uLnTx/>
              <a:uFillTx/>
              <a:ea typeface="+mn-ea"/>
              <a:cs typeface="+mn-cs"/>
            </a:endParaRPr>
          </a:p>
          <a:p>
            <a:pPr marL="800100" lvl="1" indent="-342900" defTabSz="609585">
              <a:buFont typeface="Arial" panose="020B0604020202020204" pitchFamily="34" charset="0"/>
              <a:buChar char="•"/>
              <a:defRPr/>
            </a:pPr>
            <a:r>
              <a:rPr kumimoji="0" lang="da-DK" sz="2000" b="0" u="none" strike="noStrike" kern="1200" cap="none" spc="0" normalizeH="0" baseline="0" noProof="0" dirty="0">
                <a:ln>
                  <a:noFill/>
                </a:ln>
                <a:solidFill>
                  <a:srgbClr val="002060"/>
                </a:solidFill>
                <a:effectLst/>
                <a:uLnTx/>
                <a:uFillTx/>
                <a:ea typeface="+mn-ea"/>
                <a:cs typeface="+mn-cs"/>
              </a:rPr>
              <a:t>Kredskonsulent Lena Skov Andersen, Apotekerforeningen </a:t>
            </a:r>
            <a:r>
              <a:rPr lang="sv-SE" sz="2000" dirty="0">
                <a:solidFill>
                  <a:srgbClr val="002060"/>
                </a:solidFill>
                <a:hlinkClick r:id="rId6">
                  <a:extLst>
                    <a:ext uri="{A12FA001-AC4F-418D-AE19-62706E023703}">
                      <ahyp:hlinkClr xmlns:ahyp="http://schemas.microsoft.com/office/drawing/2018/hyperlinkcolor" val="tx"/>
                    </a:ext>
                  </a:extLst>
                </a:hlinkClick>
              </a:rPr>
              <a:t>lsa@apotekerforeningen.dk</a:t>
            </a:r>
            <a:r>
              <a:rPr lang="sv-SE" sz="2000" dirty="0">
                <a:solidFill>
                  <a:srgbClr val="002060"/>
                </a:solidFill>
              </a:rPr>
              <a:t>  </a:t>
            </a:r>
            <a:endParaRPr lang="da-DK" sz="2000" dirty="0">
              <a:solidFill>
                <a:srgbClr val="002060"/>
              </a:solidFill>
            </a:endParaRPr>
          </a:p>
          <a:p>
            <a:pPr marL="800100" lvl="1" indent="-342900" defTabSz="609585">
              <a:buFont typeface="Arial" panose="020B0604020202020204" pitchFamily="34" charset="0"/>
              <a:buChar char="•"/>
              <a:defRPr/>
            </a:pPr>
            <a:r>
              <a:rPr lang="da-DK" sz="2000" dirty="0">
                <a:solidFill>
                  <a:srgbClr val="002060"/>
                </a:solidFill>
              </a:rPr>
              <a:t>Projektmedarbejder Iben Søgaard, MedCom </a:t>
            </a:r>
            <a:r>
              <a:rPr lang="da-DK" sz="2000" dirty="0">
                <a:solidFill>
                  <a:srgbClr val="002060"/>
                </a:solidFill>
                <a:hlinkClick r:id="rId7">
                  <a:extLst>
                    <a:ext uri="{A12FA001-AC4F-418D-AE19-62706E023703}">
                      <ahyp:hlinkClr xmlns:ahyp="http://schemas.microsoft.com/office/drawing/2018/hyperlinkcolor" val="tx"/>
                    </a:ext>
                  </a:extLst>
                </a:hlinkClick>
              </a:rPr>
              <a:t>ibs@medcom.dk</a:t>
            </a:r>
            <a:endParaRPr lang="da-DK" sz="2000" dirty="0">
              <a:solidFill>
                <a:srgbClr val="002060"/>
              </a:solidFill>
            </a:endParaRPr>
          </a:p>
          <a:p>
            <a:pPr marL="800100" lvl="1" indent="-342900" defTabSz="609585">
              <a:buFont typeface="Arial" panose="020B0604020202020204" pitchFamily="34" charset="0"/>
              <a:buChar char="•"/>
              <a:defRPr/>
            </a:pPr>
            <a:r>
              <a:rPr kumimoji="0" lang="da-DK" sz="2000" b="0" u="none" strike="noStrike" kern="1200" cap="none" spc="0" normalizeH="0" baseline="0" noProof="0" dirty="0">
                <a:ln>
                  <a:noFill/>
                </a:ln>
                <a:solidFill>
                  <a:srgbClr val="002060"/>
                </a:solidFill>
                <a:effectLst/>
                <a:uLnTx/>
                <a:uFillTx/>
                <a:ea typeface="+mn-ea"/>
                <a:cs typeface="+mn-cs"/>
              </a:rPr>
              <a:t>Projektleder Karina Hasager Hedevang, MedCom </a:t>
            </a:r>
            <a:r>
              <a:rPr kumimoji="0" lang="da-DK" sz="2000" b="0" u="none" strike="noStrike" kern="1200" cap="none" spc="0" normalizeH="0" baseline="0" noProof="0" dirty="0">
                <a:ln>
                  <a:noFill/>
                </a:ln>
                <a:solidFill>
                  <a:srgbClr val="002060"/>
                </a:solidFill>
                <a:effectLst/>
                <a:uLnTx/>
                <a:uFillTx/>
                <a:ea typeface="+mn-ea"/>
                <a:cs typeface="+mn-cs"/>
                <a:hlinkClick r:id="rId8">
                  <a:extLst>
                    <a:ext uri="{A12FA001-AC4F-418D-AE19-62706E023703}">
                      <ahyp:hlinkClr xmlns:ahyp="http://schemas.microsoft.com/office/drawing/2018/hyperlinkcolor" val="tx"/>
                    </a:ext>
                  </a:extLst>
                </a:hlinkClick>
              </a:rPr>
              <a:t>khs@medcom.dk</a:t>
            </a:r>
            <a:r>
              <a:rPr kumimoji="0" lang="da-DK" sz="2000" b="0" u="none" strike="noStrike" kern="1200" cap="none" spc="0" normalizeH="0" baseline="0" noProof="0" dirty="0">
                <a:ln>
                  <a:noFill/>
                </a:ln>
                <a:solidFill>
                  <a:srgbClr val="002060"/>
                </a:solidFill>
                <a:effectLst/>
                <a:uLnTx/>
                <a:uFillTx/>
                <a:ea typeface="+mn-ea"/>
                <a:cs typeface="+mn-cs"/>
              </a:rPr>
              <a:t> </a:t>
            </a:r>
          </a:p>
        </p:txBody>
      </p:sp>
    </p:spTree>
    <p:extLst>
      <p:ext uri="{BB962C8B-B14F-4D97-AF65-F5344CB8AC3E}">
        <p14:creationId xmlns:p14="http://schemas.microsoft.com/office/powerpoint/2010/main" val="1305211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6"/>
          </p:nvPr>
        </p:nvSpPr>
        <p:spPr>
          <a:xfrm>
            <a:off x="1" y="2509220"/>
            <a:ext cx="12249177" cy="2971253"/>
          </a:xfrm>
        </p:spPr>
        <p:txBody>
          <a:bodyPr/>
          <a:lstStyle/>
          <a:p>
            <a:endParaRPr lang="da-DK" dirty="0">
              <a:solidFill>
                <a:schemeClr val="accent1">
                  <a:lumMod val="50000"/>
                </a:schemeClr>
              </a:solidFill>
            </a:endParaRPr>
          </a:p>
          <a:p>
            <a:endParaRPr lang="da-DK" dirty="0">
              <a:solidFill>
                <a:schemeClr val="accent1">
                  <a:lumMod val="50000"/>
                </a:schemeClr>
              </a:solidFill>
            </a:endParaRPr>
          </a:p>
          <a:p>
            <a:endParaRPr lang="da-DK" dirty="0">
              <a:solidFill>
                <a:schemeClr val="accent1">
                  <a:lumMod val="50000"/>
                </a:schemeClr>
              </a:solidFill>
            </a:endParaRPr>
          </a:p>
          <a:p>
            <a:endParaRPr lang="da-DK" dirty="0">
              <a:solidFill>
                <a:schemeClr val="accent1">
                  <a:lumMod val="50000"/>
                </a:schemeClr>
              </a:solidFill>
            </a:endParaRPr>
          </a:p>
          <a:p>
            <a:endParaRPr lang="da-DK" dirty="0">
              <a:solidFill>
                <a:schemeClr val="accent1">
                  <a:lumMod val="50000"/>
                </a:schemeClr>
              </a:solidFill>
            </a:endParaRPr>
          </a:p>
          <a:p>
            <a:r>
              <a:rPr lang="da-DK" dirty="0"/>
              <a:t>Tak for i dag</a:t>
            </a:r>
          </a:p>
          <a:p>
            <a:endParaRPr lang="da-DK" i="1" dirty="0"/>
          </a:p>
          <a:p>
            <a:endParaRPr lang="da-DK" i="1" dirty="0"/>
          </a:p>
          <a:p>
            <a:endParaRPr lang="da-DK" i="1" dirty="0"/>
          </a:p>
        </p:txBody>
      </p:sp>
    </p:spTree>
    <p:extLst>
      <p:ext uri="{BB962C8B-B14F-4D97-AF65-F5344CB8AC3E}">
        <p14:creationId xmlns:p14="http://schemas.microsoft.com/office/powerpoint/2010/main" val="2156422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pPr algn="ctr"/>
            <a:r>
              <a:rPr lang="da-DK" sz="3733" dirty="0"/>
              <a:t>13 guldkorn om dosispakket medicin</a:t>
            </a:r>
          </a:p>
        </p:txBody>
      </p:sp>
      <p:sp>
        <p:nvSpPr>
          <p:cNvPr id="8" name="Pladsholder til indhold 1">
            <a:extLst>
              <a:ext uri="{FF2B5EF4-FFF2-40B4-BE49-F238E27FC236}">
                <a16:creationId xmlns:a16="http://schemas.microsoft.com/office/drawing/2014/main" id="{5CEC32B1-9808-42E3-8C62-C57CE3A3206B}"/>
              </a:ext>
            </a:extLst>
          </p:cNvPr>
          <p:cNvSpPr txBox="1">
            <a:spLocks/>
          </p:cNvSpPr>
          <p:nvPr/>
        </p:nvSpPr>
        <p:spPr bwMode="auto">
          <a:xfrm>
            <a:off x="503367" y="1124744"/>
            <a:ext cx="11233248" cy="4896544"/>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685783" indent="-685783" defTabSz="1219170">
              <a:spcAft>
                <a:spcPts val="800"/>
              </a:spcAft>
              <a:buFont typeface="+mj-lt"/>
              <a:buAutoNum type="arabicPeriod"/>
            </a:pPr>
            <a:endParaRPr lang="da-DK" sz="2000" dirty="0">
              <a:latin typeface="Arial"/>
            </a:endParaRPr>
          </a:p>
        </p:txBody>
      </p:sp>
      <p:pic>
        <p:nvPicPr>
          <p:cNvPr id="6" name="Picture 2" descr="Dosispakket medicin">
            <a:extLst>
              <a:ext uri="{FF2B5EF4-FFF2-40B4-BE49-F238E27FC236}">
                <a16:creationId xmlns:a16="http://schemas.microsoft.com/office/drawing/2014/main" id="{45B2CBD6-8913-4C48-A156-F13F4F33B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245" y="2180861"/>
            <a:ext cx="4464496" cy="23042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88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4C2E6D-AAA5-4118-B283-9812506D70B4}"/>
              </a:ext>
            </a:extLst>
          </p:cNvPr>
          <p:cNvSpPr>
            <a:spLocks noGrp="1"/>
          </p:cNvSpPr>
          <p:nvPr>
            <p:ph type="title"/>
          </p:nvPr>
        </p:nvSpPr>
        <p:spPr>
          <a:xfrm>
            <a:off x="335360" y="404664"/>
            <a:ext cx="11425269" cy="529200"/>
          </a:xfrm>
        </p:spPr>
        <p:txBody>
          <a:bodyPr/>
          <a:lstStyle/>
          <a:p>
            <a:r>
              <a:rPr lang="da-DK" sz="3733" dirty="0"/>
              <a:t>1. Hvad er dosispakket medicin?</a:t>
            </a:r>
          </a:p>
        </p:txBody>
      </p:sp>
      <p:pic>
        <p:nvPicPr>
          <p:cNvPr id="1026" name="Picture 2" descr="Dosispakket medicin">
            <a:extLst>
              <a:ext uri="{FF2B5EF4-FFF2-40B4-BE49-F238E27FC236}">
                <a16:creationId xmlns:a16="http://schemas.microsoft.com/office/drawing/2014/main" id="{7C0BC181-4335-42E2-A23B-F5F41B6957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44139" y="1124744"/>
            <a:ext cx="3937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vilken medicin må du lægge i doseringsæsken? - Medicin.dk">
            <a:extLst>
              <a:ext uri="{FF2B5EF4-FFF2-40B4-BE49-F238E27FC236}">
                <a16:creationId xmlns:a16="http://schemas.microsoft.com/office/drawing/2014/main" id="{7C28E747-21C8-4C22-88DA-06467F2F5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149" y="5266117"/>
            <a:ext cx="3988880"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sispakket medicin">
            <a:extLst>
              <a:ext uri="{FF2B5EF4-FFF2-40B4-BE49-F238E27FC236}">
                <a16:creationId xmlns:a16="http://schemas.microsoft.com/office/drawing/2014/main" id="{12D8F869-9DBD-431C-8501-451F5F9A3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139" y="3156744"/>
            <a:ext cx="4191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indhold 1">
            <a:extLst>
              <a:ext uri="{FF2B5EF4-FFF2-40B4-BE49-F238E27FC236}">
                <a16:creationId xmlns:a16="http://schemas.microsoft.com/office/drawing/2014/main" id="{5CEC32B1-9808-42E3-8C62-C57CE3A3206B}"/>
              </a:ext>
            </a:extLst>
          </p:cNvPr>
          <p:cNvSpPr txBox="1">
            <a:spLocks/>
          </p:cNvSpPr>
          <p:nvPr/>
        </p:nvSpPr>
        <p:spPr bwMode="auto">
          <a:xfrm>
            <a:off x="527381" y="1508787"/>
            <a:ext cx="6912768" cy="4512485"/>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normAutofit/>
          </a:bodyPr>
          <a:lstStyle>
            <a:lvl1pPr marL="342900" indent="-342900" algn="l" rtl="0" eaLnBrk="1" fontAlgn="base" hangingPunct="1">
              <a:spcBef>
                <a:spcPct val="20000"/>
              </a:spcBef>
              <a:spcAft>
                <a:spcPts val="1200"/>
              </a:spcAft>
              <a:buFont typeface="Wingdings" pitchFamily="2" charset="2"/>
              <a:buNone/>
              <a:defRPr sz="2400" b="0" baseline="0">
                <a:solidFill>
                  <a:srgbClr val="140667"/>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baseline="0">
                <a:solidFill>
                  <a:srgbClr val="140667"/>
                </a:solidFill>
                <a:latin typeface="+mn-lt"/>
              </a:defRPr>
            </a:lvl2pPr>
            <a:lvl3pPr marL="1143000" indent="-228600" algn="l" rtl="0" eaLnBrk="1" fontAlgn="base" hangingPunct="1">
              <a:spcBef>
                <a:spcPct val="20000"/>
              </a:spcBef>
              <a:spcAft>
                <a:spcPct val="0"/>
              </a:spcAft>
              <a:buFont typeface="Courier New" pitchFamily="49" charset="0"/>
              <a:buChar char="o"/>
              <a:defRPr sz="2200" baseline="0">
                <a:solidFill>
                  <a:srgbClr val="140667"/>
                </a:solidFill>
                <a:latin typeface="+mn-lt"/>
              </a:defRPr>
            </a:lvl3pPr>
            <a:lvl4pPr marL="1600200" indent="-228600" algn="l" rtl="0" eaLnBrk="1" fontAlgn="base" hangingPunct="1">
              <a:spcBef>
                <a:spcPct val="20000"/>
              </a:spcBef>
              <a:spcAft>
                <a:spcPct val="0"/>
              </a:spcAft>
              <a:buChar char="–"/>
              <a:defRPr sz="2000" baseline="0">
                <a:solidFill>
                  <a:srgbClr val="140667"/>
                </a:solidFill>
                <a:latin typeface="+mn-lt"/>
              </a:defRPr>
            </a:lvl4pPr>
            <a:lvl5pPr marL="2057400" indent="-228600" algn="l" rtl="0" eaLnBrk="1" fontAlgn="base" hangingPunct="1">
              <a:spcBef>
                <a:spcPct val="20000"/>
              </a:spcBef>
              <a:spcAft>
                <a:spcPct val="0"/>
              </a:spcAft>
              <a:buChar char="»"/>
              <a:defRPr sz="2000" baseline="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1219170">
              <a:lnSpc>
                <a:spcPct val="90000"/>
              </a:lnSpc>
              <a:spcAft>
                <a:spcPts val="1600"/>
              </a:spcAft>
            </a:pPr>
            <a:r>
              <a:rPr lang="da-DK" sz="2133" i="1" dirty="0">
                <a:latin typeface="Arial"/>
              </a:rPr>
              <a:t>”Maskinelt dosisdispenseret medicin er medicin, der er pakket i små plastposer til den enkelte patient. Poserne er samlet til 14 dage ad gangen og leveres af apotekerne i primærsektoren. Maskinelt dosisdispenseret medicin er beregnet til patienter med stabil medicinering.” (sundhed.dk)</a:t>
            </a:r>
          </a:p>
          <a:p>
            <a:pPr marL="0" indent="0" defTabSz="1219170">
              <a:lnSpc>
                <a:spcPct val="90000"/>
              </a:lnSpc>
              <a:spcAft>
                <a:spcPts val="1600"/>
              </a:spcAft>
            </a:pPr>
            <a:r>
              <a:rPr lang="da-DK" sz="2133" b="1" dirty="0">
                <a:latin typeface="Arial"/>
              </a:rPr>
              <a:t>Alternativ til at kommunalt personale dispenserer medicin i æsker.</a:t>
            </a:r>
          </a:p>
        </p:txBody>
      </p:sp>
    </p:spTree>
    <p:extLst>
      <p:ext uri="{BB962C8B-B14F-4D97-AF65-F5344CB8AC3E}">
        <p14:creationId xmlns:p14="http://schemas.microsoft.com/office/powerpoint/2010/main" val="297499153"/>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rsider">
  <a:themeElements>
    <a:clrScheme name="MedCom farver">
      <a:dk1>
        <a:sysClr val="windowText" lastClr="000000"/>
      </a:dk1>
      <a:lt1>
        <a:sysClr val="window" lastClr="FFFFFF"/>
      </a:lt1>
      <a:dk2>
        <a:srgbClr val="AEBCC9"/>
      </a:dk2>
      <a:lt2>
        <a:srgbClr val="08892F"/>
      </a:lt2>
      <a:accent1>
        <a:srgbClr val="2C415C"/>
      </a:accent1>
      <a:accent2>
        <a:srgbClr val="08892F"/>
      </a:accent2>
      <a:accent3>
        <a:srgbClr val="6D6D6D"/>
      </a:accent3>
      <a:accent4>
        <a:srgbClr val="43C46A"/>
      </a:accent4>
      <a:accent5>
        <a:srgbClr val="AEBCC9"/>
      </a:accent5>
      <a:accent6>
        <a:srgbClr val="08892F"/>
      </a:accent6>
      <a:hlink>
        <a:srgbClr val="000000"/>
      </a:hlink>
      <a:folHlink>
        <a:srgbClr val="000000"/>
      </a:folHlink>
    </a:clrScheme>
    <a:fontScheme name="Medcom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sisdispensering_MedCom_præsentation" id="{2F40F300-5EF2-4DDF-8705-57F69D509006}" vid="{CE60A1CA-5DBE-4AD9-8ADB-87F658FC74D5}"/>
    </a:ext>
  </a:extLst>
</a:theme>
</file>

<file path=ppt/theme/theme3.xml><?xml version="1.0" encoding="utf-8"?>
<a:theme xmlns:a="http://schemas.openxmlformats.org/drawingml/2006/main" name="Indholdssider">
  <a:themeElements>
    <a:clrScheme name="MedCom farver">
      <a:dk1>
        <a:sysClr val="windowText" lastClr="000000"/>
      </a:dk1>
      <a:lt1>
        <a:sysClr val="window" lastClr="FFFFFF"/>
      </a:lt1>
      <a:dk2>
        <a:srgbClr val="AEBCC9"/>
      </a:dk2>
      <a:lt2>
        <a:srgbClr val="08892F"/>
      </a:lt2>
      <a:accent1>
        <a:srgbClr val="2C415C"/>
      </a:accent1>
      <a:accent2>
        <a:srgbClr val="08892F"/>
      </a:accent2>
      <a:accent3>
        <a:srgbClr val="6D6D6D"/>
      </a:accent3>
      <a:accent4>
        <a:srgbClr val="43C46A"/>
      </a:accent4>
      <a:accent5>
        <a:srgbClr val="AEBCC9"/>
      </a:accent5>
      <a:accent6>
        <a:srgbClr val="08892F"/>
      </a:accent6>
      <a:hlink>
        <a:srgbClr val="000000"/>
      </a:hlink>
      <a:folHlink>
        <a:srgbClr val="000000"/>
      </a:folHlink>
    </a:clrScheme>
    <a:fontScheme name="Medcom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sisdispensering_MedCom_præsentation" id="{2F40F300-5EF2-4DDF-8705-57F69D509006}" vid="{D482403C-D8E8-449E-AF76-C571E0F86935}"/>
    </a:ext>
  </a:extLst>
</a:theme>
</file>

<file path=ppt/theme/theme4.xml><?xml version="1.0" encoding="utf-8"?>
<a:theme xmlns:a="http://schemas.openxmlformats.org/drawingml/2006/main" name="1_Indholdssi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alborg-Kommune-Powerpoint-skabelon-16-9">
  <a:themeElements>
    <a:clrScheme name="AK Officiel">
      <a:dk1>
        <a:srgbClr val="000000"/>
      </a:dk1>
      <a:lt1>
        <a:srgbClr val="FFFFFF"/>
      </a:lt1>
      <a:dk2>
        <a:srgbClr val="007070"/>
      </a:dk2>
      <a:lt2>
        <a:srgbClr val="C6C7C9"/>
      </a:lt2>
      <a:accent1>
        <a:srgbClr val="4B9BAF"/>
      </a:accent1>
      <a:accent2>
        <a:srgbClr val="A0CE67"/>
      </a:accent2>
      <a:accent3>
        <a:srgbClr val="C8D4E6"/>
      </a:accent3>
      <a:accent4>
        <a:srgbClr val="98002E"/>
      </a:accent4>
      <a:accent5>
        <a:srgbClr val="EE3424"/>
      </a:accent5>
      <a:accent6>
        <a:srgbClr val="EE3424"/>
      </a:accent6>
      <a:hlink>
        <a:srgbClr val="00A3D6"/>
      </a:hlink>
      <a:folHlink>
        <a:srgbClr val="BF5C00"/>
      </a:folHlink>
    </a:clrScheme>
    <a:fontScheme name="AK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 udvikler os sammen" id="{411D5928-8AC0-4F57-BFFF-3D43976EA996}" vid="{D27DD6FD-C58D-460F-8356-A40DD660CC59}"/>
    </a:ext>
  </a:extLst>
</a:theme>
</file>

<file path=ppt/theme/theme6.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5502</Words>
  <Application>Microsoft Office PowerPoint</Application>
  <PresentationFormat>Widescreen</PresentationFormat>
  <Paragraphs>503</Paragraphs>
  <Slides>71</Slides>
  <Notes>19</Notes>
  <HiddenSlides>0</HiddenSlides>
  <MMClips>0</MMClips>
  <ScaleCrop>false</ScaleCrop>
  <HeadingPairs>
    <vt:vector size="6" baseType="variant">
      <vt:variant>
        <vt:lpstr>Benyttede skrifttyper</vt:lpstr>
      </vt:variant>
      <vt:variant>
        <vt:i4>9</vt:i4>
      </vt:variant>
      <vt:variant>
        <vt:lpstr>Tema</vt:lpstr>
      </vt:variant>
      <vt:variant>
        <vt:i4>5</vt:i4>
      </vt:variant>
      <vt:variant>
        <vt:lpstr>Slidetitler</vt:lpstr>
      </vt:variant>
      <vt:variant>
        <vt:i4>71</vt:i4>
      </vt:variant>
    </vt:vector>
  </HeadingPairs>
  <TitlesOfParts>
    <vt:vector size="85" baseType="lpstr">
      <vt:lpstr>Arial</vt:lpstr>
      <vt:lpstr>Calibri</vt:lpstr>
      <vt:lpstr>Calibri Light</vt:lpstr>
      <vt:lpstr>Century Schoolbook</vt:lpstr>
      <vt:lpstr>Courier New</vt:lpstr>
      <vt:lpstr>Helvetica</vt:lpstr>
      <vt:lpstr>Open Sans</vt:lpstr>
      <vt:lpstr>Verdana</vt:lpstr>
      <vt:lpstr>Wingdings</vt:lpstr>
      <vt:lpstr>Office-tema</vt:lpstr>
      <vt:lpstr>Forsider</vt:lpstr>
      <vt:lpstr>Indholdssider</vt:lpstr>
      <vt:lpstr>1_Indholdssider</vt:lpstr>
      <vt:lpstr>Aalborg-Kommune-Powerpoint-skabelon-16-9</vt:lpstr>
      <vt:lpstr>Info-møde vedr.  dosispakket medicin</vt:lpstr>
      <vt:lpstr>Dagsorden</vt:lpstr>
      <vt:lpstr>MedCom – kort fortalt </vt:lpstr>
      <vt:lpstr>MedCom</vt:lpstr>
      <vt:lpstr>Erfaringer med udbredelse af dosispakket medicin  - Vi udvikler os sammen</vt:lpstr>
      <vt:lpstr>PowerPoint-præsentation</vt:lpstr>
      <vt:lpstr>Overordnet proces indtil nu:</vt:lpstr>
      <vt:lpstr>13 guldkorn om dosispakket medicin</vt:lpstr>
      <vt:lpstr>1. Hvad er dosispakket medicin?</vt:lpstr>
      <vt:lpstr>2. Hvorfor dosispakket medicin?</vt:lpstr>
      <vt:lpstr>3. Prisen for patienten?</vt:lpstr>
      <vt:lpstr>Medicinspild</vt:lpstr>
      <vt:lpstr>4. Aftalt arbejdsgang</vt:lpstr>
      <vt:lpstr>Målgruppe</vt:lpstr>
      <vt:lpstr>5. Dialog med borgeren</vt:lpstr>
      <vt:lpstr>Anmodning til lægen</vt:lpstr>
      <vt:lpstr>6. Hvordan vurderer praktiserende læge?</vt:lpstr>
      <vt:lpstr>7. Hvis lægen siger nej til kommunal anmodning</vt:lpstr>
      <vt:lpstr>8. Dispensering versus administration</vt:lpstr>
      <vt:lpstr>9. Sidedispensering et argument mod dosis?</vt:lpstr>
      <vt:lpstr>10. Lægemidler ordineret af sygehus/speciallæge et argument mod dosis?</vt:lpstr>
      <vt:lpstr>11. Hvad sker der efter ja til kommune og udstedelse af dosisrecepter?</vt:lpstr>
      <vt:lpstr>12. Aftalt arbejdsgang ved medicinændring</vt:lpstr>
      <vt:lpstr>Virker måske kompliceret men ret simpelt</vt:lpstr>
      <vt:lpstr>13. Sygehusindlæggelse – åh nej eller hvad?</vt:lpstr>
      <vt:lpstr>Dosispakket medicin Økonomi- og ressourceovervejelser</vt:lpstr>
      <vt:lpstr>Økonomi: Tidsbesparelse?</vt:lpstr>
      <vt:lpstr>Økonomi: budgetbesparelse – god ide?</vt:lpstr>
      <vt:lpstr>Dosispakket medicin Erfaringer med implementering</vt:lpstr>
      <vt:lpstr>Erfaring med intern kommunal tværgående ledelsesgruppe til sikring af udbredelse</vt:lpstr>
      <vt:lpstr>Typisk dagsorden</vt:lpstr>
      <vt:lpstr>Effekt lille</vt:lpstr>
      <vt:lpstr>Ændring i strategi 2. halvår 2021 - direkte implementeringsunderstøttelse</vt:lpstr>
      <vt:lpstr>Medarbejderunderstøttelse af implementering</vt:lpstr>
      <vt:lpstr>Ledelsesmæssig understøttelse af systematik  – til inspiration af lederne forudfyldt med cpr, navne og hvilket lægehus patient hører til</vt:lpstr>
      <vt:lpstr>Erfaring med besøgsrunde og ledelsesunderstøttelse</vt:lpstr>
      <vt:lpstr>Dog stadig udfordringer for implementering</vt:lpstr>
      <vt:lpstr>Eksempler på ”oplevet” modstand</vt:lpstr>
      <vt:lpstr>Eksempler på ”oplevet” modstand</vt:lpstr>
      <vt:lpstr>Case 1: Ikke brugt standardformulering</vt:lpstr>
      <vt:lpstr>Case 2: For kompliceret</vt:lpstr>
      <vt:lpstr>Case 2 (fortsat - efter vejledning)</vt:lpstr>
      <vt:lpstr>Anbefaling 1</vt:lpstr>
      <vt:lpstr>Anbefaling 2</vt:lpstr>
      <vt:lpstr>Anbefaling 3</vt:lpstr>
      <vt:lpstr>Hvad med plejehjem og botilbud? Fra lokalaftalen:</vt:lpstr>
      <vt:lpstr>Afprøvning af strategi på tre plejehjem med tre mest skeptiske lægehuse:</vt:lpstr>
      <vt:lpstr>Hvad skete der:</vt:lpstr>
      <vt:lpstr>Næste prøvehandling/Anbefaling 4 ift. plejehjem</vt:lpstr>
      <vt:lpstr>Hvad med praktiserende lægers initiativret?</vt:lpstr>
      <vt:lpstr>Bør vi betale borgerens gebyr? </vt:lpstr>
      <vt:lpstr>Vejledningen fra Styrelsen for patientsikkerhed</vt:lpstr>
      <vt:lpstr>Hjælpemidler til understøttelse af dosispakket medicin</vt:lpstr>
      <vt:lpstr>Hjælpemidler – kendskab til andre kommuner</vt:lpstr>
      <vt:lpstr>Spørgsmål og kommentarer?</vt:lpstr>
      <vt:lpstr>Dosisdispensering</vt:lpstr>
      <vt:lpstr>Hvad er dosispakket medicin?</vt:lpstr>
      <vt:lpstr>Hvad er dosispakket medicin?</vt:lpstr>
      <vt:lpstr>Data kommer fra FMK </vt:lpstr>
      <vt:lpstr>Hvorfor dosispakket medicin?</vt:lpstr>
      <vt:lpstr>Kontrol af dosisrullen</vt:lpstr>
      <vt:lpstr>Særligt for borger</vt:lpstr>
      <vt:lpstr>Hvordan med den dosispakkede medicin?</vt:lpstr>
      <vt:lpstr>Hvordan?</vt:lpstr>
      <vt:lpstr>Dosisdispensering</vt:lpstr>
      <vt:lpstr>Receptfornyelse</vt:lpstr>
      <vt:lpstr>Samarbejde</vt:lpstr>
      <vt:lpstr>PowerPoint-præsentation</vt:lpstr>
      <vt:lpstr>Spørgsmål ?  </vt:lpstr>
      <vt:lpstr>Videre proces og eventuelt</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Dosisdispensering</dc:title>
  <dc:creator>Lena Skov Andersen</dc:creator>
  <cp:lastModifiedBy>Iben Søgaard</cp:lastModifiedBy>
  <cp:revision>25</cp:revision>
  <dcterms:created xsi:type="dcterms:W3CDTF">2022-01-06T10:46:21Z</dcterms:created>
  <dcterms:modified xsi:type="dcterms:W3CDTF">2023-02-13T06:41:26Z</dcterms:modified>
</cp:coreProperties>
</file>