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0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1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2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3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4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5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6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52" r:id="rId5"/>
    <p:sldMasterId id="2147483686" r:id="rId6"/>
    <p:sldMasterId id="2147483736" r:id="rId7"/>
    <p:sldMasterId id="2147483766" r:id="rId8"/>
    <p:sldMasterId id="2147484119" r:id="rId9"/>
    <p:sldMasterId id="2147484124" r:id="rId10"/>
    <p:sldMasterId id="2147484173" r:id="rId11"/>
    <p:sldMasterId id="2147484179" r:id="rId12"/>
    <p:sldMasterId id="2147484183" r:id="rId13"/>
    <p:sldMasterId id="2147484203" r:id="rId14"/>
    <p:sldMasterId id="2147484206" r:id="rId15"/>
    <p:sldMasterId id="2147484227" r:id="rId16"/>
    <p:sldMasterId id="2147484237" r:id="rId17"/>
    <p:sldMasterId id="2147484257" r:id="rId18"/>
    <p:sldMasterId id="2147484269" r:id="rId19"/>
    <p:sldMasterId id="2147484275" r:id="rId20"/>
    <p:sldMasterId id="2147484278" r:id="rId21"/>
  </p:sldMasterIdLst>
  <p:notesMasterIdLst>
    <p:notesMasterId r:id="rId50"/>
  </p:notesMasterIdLst>
  <p:handoutMasterIdLst>
    <p:handoutMasterId r:id="rId51"/>
  </p:handoutMasterIdLst>
  <p:sldIdLst>
    <p:sldId id="263" r:id="rId22"/>
    <p:sldId id="1169" r:id="rId23"/>
    <p:sldId id="1172" r:id="rId24"/>
    <p:sldId id="1158" r:id="rId25"/>
    <p:sldId id="1155" r:id="rId26"/>
    <p:sldId id="1156" r:id="rId27"/>
    <p:sldId id="1100" r:id="rId28"/>
    <p:sldId id="1101" r:id="rId29"/>
    <p:sldId id="1126" r:id="rId30"/>
    <p:sldId id="1127" r:id="rId31"/>
    <p:sldId id="1105" r:id="rId32"/>
    <p:sldId id="1106" r:id="rId33"/>
    <p:sldId id="1107" r:id="rId34"/>
    <p:sldId id="1108" r:id="rId35"/>
    <p:sldId id="1109" r:id="rId36"/>
    <p:sldId id="1170" r:id="rId37"/>
    <p:sldId id="1128" r:id="rId38"/>
    <p:sldId id="1102" r:id="rId39"/>
    <p:sldId id="287" r:id="rId40"/>
    <p:sldId id="1099" r:id="rId41"/>
    <p:sldId id="1095" r:id="rId42"/>
    <p:sldId id="1171" r:id="rId43"/>
    <p:sldId id="1159" r:id="rId44"/>
    <p:sldId id="1160" r:id="rId45"/>
    <p:sldId id="1162" r:id="rId46"/>
    <p:sldId id="1163" r:id="rId47"/>
    <p:sldId id="1103" r:id="rId48"/>
    <p:sldId id="1164" r:id="rId4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70E2D7-04E0-7E64-3D26-21A0AC5F5F5C}" name="Karina Hasager Hedevang" initials="KHH" userId="S::KHS@medcom.dk::489b414c-cf18-44ad-89a2-03705e85c5a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173754"/>
    <a:srgbClr val="56AB45"/>
    <a:srgbClr val="E3E5E5"/>
    <a:srgbClr val="152F4A"/>
    <a:srgbClr val="D9D9D9"/>
    <a:srgbClr val="777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 autoAdjust="0"/>
    <p:restoredTop sz="92832" autoAdjust="0"/>
  </p:normalViewPr>
  <p:slideViewPr>
    <p:cSldViewPr snapToGrid="0" snapToObjects="1">
      <p:cViewPr varScale="1">
        <p:scale>
          <a:sx n="135" d="100"/>
          <a:sy n="135" d="100"/>
        </p:scale>
        <p:origin x="1218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microsoft.com/office/2018/10/relationships/authors" Target="authors.xml"/><Relationship Id="rId8" Type="http://schemas.openxmlformats.org/officeDocument/2006/relationships/slideMaster" Target="slideMasters/slideMaster5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20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B8EBF-59E9-AD4F-A07D-A22AA7D87026}" type="datetime1">
              <a:rPr lang="en-US" smtClean="0"/>
              <a:t>3/13/2023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38576-61B2-8041-B37F-ED220A456D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8245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86AFC-B540-FC48-9390-FD98639813E0}" type="datetime1">
              <a:rPr lang="en-US" smtClean="0"/>
              <a:t>3/13/2023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38916-027F-1447-98D6-CBCACBD543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64002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38916-027F-1447-98D6-CBCACBD54356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103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0F7443-A0EC-4FA5-A053-1DE2B4DF667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837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a-DK" sz="1800" b="0" i="0" u="none" strike="noStrike" baseline="0" dirty="0">
              <a:solidFill>
                <a:srgbClr val="00264F"/>
              </a:solidFill>
              <a:latin typeface="NotoSans-Regular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0F7443-A0EC-4FA5-A053-1DE2B4DF667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130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a-DK" sz="1800" b="0" i="0" u="none" strike="noStrike" baseline="0" dirty="0">
              <a:solidFill>
                <a:srgbClr val="00264F"/>
              </a:solidFill>
              <a:latin typeface="NotoSans-Regular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0F7443-A0EC-4FA5-A053-1DE2B4DF667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523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a-DK" sz="1200" b="0" i="0" u="none" strike="noStrike" baseline="0" dirty="0">
              <a:solidFill>
                <a:srgbClr val="00264F"/>
              </a:solidFill>
              <a:latin typeface="NotoSans-Regular"/>
            </a:endParaRPr>
          </a:p>
          <a:p>
            <a:pPr marL="0" indent="0" algn="l"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0F7443-A0EC-4FA5-A053-1DE2B4DF667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781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0F7443-A0EC-4FA5-A053-1DE2B4DF667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753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a-DK" i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0F7443-A0EC-4FA5-A053-1DE2B4DF667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098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0F7443-A0EC-4FA5-A053-1DE2B4DF667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74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: Blå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51189"/>
            <a:ext cx="9201398" cy="4804752"/>
          </a:xfrm>
          <a:prstGeom prst="rect">
            <a:avLst/>
          </a:prstGeom>
          <a:solidFill>
            <a:srgbClr val="152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ctangle 4"/>
          <p:cNvSpPr/>
          <p:nvPr userDrawn="1"/>
        </p:nvSpPr>
        <p:spPr>
          <a:xfrm>
            <a:off x="4476485" y="338748"/>
            <a:ext cx="4724913" cy="4844462"/>
          </a:xfrm>
          <a:custGeom>
            <a:avLst/>
            <a:gdLst>
              <a:gd name="connsiteX0" fmla="*/ 0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0 w 3257323"/>
              <a:gd name="connsiteY4" fmla="*/ 0 h 4835392"/>
              <a:gd name="connsiteX0" fmla="*/ 1061357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061357 w 3257323"/>
              <a:gd name="connsiteY4" fmla="*/ 0 h 4835392"/>
              <a:gd name="connsiteX0" fmla="*/ 1224643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224643 w 3257323"/>
              <a:gd name="connsiteY4" fmla="*/ 0 h 4835392"/>
              <a:gd name="connsiteX0" fmla="*/ 1124858 w 3257323"/>
              <a:gd name="connsiteY0" fmla="*/ 9071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24858 w 3257323"/>
              <a:gd name="connsiteY4" fmla="*/ 9071 h 4835392"/>
              <a:gd name="connsiteX0" fmla="*/ 1133929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33929 w 3257323"/>
              <a:gd name="connsiteY4" fmla="*/ 0 h 4835392"/>
              <a:gd name="connsiteX0" fmla="*/ 1133929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33929 w 3257323"/>
              <a:gd name="connsiteY4" fmla="*/ 0 h 4835392"/>
              <a:gd name="connsiteX0" fmla="*/ 1133929 w 3257323"/>
              <a:gd name="connsiteY0" fmla="*/ 0 h 4842863"/>
              <a:gd name="connsiteX1" fmla="*/ 3257323 w 3257323"/>
              <a:gd name="connsiteY1" fmla="*/ 7471 h 4842863"/>
              <a:gd name="connsiteX2" fmla="*/ 3257323 w 3257323"/>
              <a:gd name="connsiteY2" fmla="*/ 4842863 h 4842863"/>
              <a:gd name="connsiteX3" fmla="*/ 0 w 3257323"/>
              <a:gd name="connsiteY3" fmla="*/ 4842863 h 4842863"/>
              <a:gd name="connsiteX4" fmla="*/ 1133929 w 3257323"/>
              <a:gd name="connsiteY4" fmla="*/ 0 h 4842863"/>
              <a:gd name="connsiteX0" fmla="*/ 1133929 w 3266394"/>
              <a:gd name="connsiteY0" fmla="*/ 0 h 4842863"/>
              <a:gd name="connsiteX1" fmla="*/ 3266394 w 3266394"/>
              <a:gd name="connsiteY1" fmla="*/ 7471 h 4842863"/>
              <a:gd name="connsiteX2" fmla="*/ 3257323 w 3266394"/>
              <a:gd name="connsiteY2" fmla="*/ 4842863 h 4842863"/>
              <a:gd name="connsiteX3" fmla="*/ 0 w 3266394"/>
              <a:gd name="connsiteY3" fmla="*/ 4842863 h 4842863"/>
              <a:gd name="connsiteX4" fmla="*/ 1133929 w 3266394"/>
              <a:gd name="connsiteY4" fmla="*/ 0 h 4842863"/>
              <a:gd name="connsiteX0" fmla="*/ 1133929 w 3275466"/>
              <a:gd name="connsiteY0" fmla="*/ 10672 h 4853535"/>
              <a:gd name="connsiteX1" fmla="*/ 3275466 w 3275466"/>
              <a:gd name="connsiteY1" fmla="*/ 0 h 4853535"/>
              <a:gd name="connsiteX2" fmla="*/ 3257323 w 3275466"/>
              <a:gd name="connsiteY2" fmla="*/ 4853535 h 4853535"/>
              <a:gd name="connsiteX3" fmla="*/ 0 w 3275466"/>
              <a:gd name="connsiteY3" fmla="*/ 4853535 h 4853535"/>
              <a:gd name="connsiteX4" fmla="*/ 1133929 w 3275466"/>
              <a:gd name="connsiteY4" fmla="*/ 10672 h 4853535"/>
              <a:gd name="connsiteX0" fmla="*/ 1133929 w 3284537"/>
              <a:gd name="connsiteY0" fmla="*/ 10672 h 4853535"/>
              <a:gd name="connsiteX1" fmla="*/ 3284537 w 3284537"/>
              <a:gd name="connsiteY1" fmla="*/ 0 h 4853535"/>
              <a:gd name="connsiteX2" fmla="*/ 3257323 w 3284537"/>
              <a:gd name="connsiteY2" fmla="*/ 4853535 h 4853535"/>
              <a:gd name="connsiteX3" fmla="*/ 0 w 3284537"/>
              <a:gd name="connsiteY3" fmla="*/ 4853535 h 4853535"/>
              <a:gd name="connsiteX4" fmla="*/ 1133929 w 3284537"/>
              <a:gd name="connsiteY4" fmla="*/ 10672 h 4853535"/>
              <a:gd name="connsiteX0" fmla="*/ 1133929 w 3293609"/>
              <a:gd name="connsiteY0" fmla="*/ 0 h 4842863"/>
              <a:gd name="connsiteX1" fmla="*/ 3293609 w 3293609"/>
              <a:gd name="connsiteY1" fmla="*/ 7471 h 4842863"/>
              <a:gd name="connsiteX2" fmla="*/ 3257323 w 3293609"/>
              <a:gd name="connsiteY2" fmla="*/ 4842863 h 4842863"/>
              <a:gd name="connsiteX3" fmla="*/ 0 w 3293609"/>
              <a:gd name="connsiteY3" fmla="*/ 4842863 h 4842863"/>
              <a:gd name="connsiteX4" fmla="*/ 1133929 w 3293609"/>
              <a:gd name="connsiteY4" fmla="*/ 0 h 4842863"/>
              <a:gd name="connsiteX0" fmla="*/ 1133929 w 3302680"/>
              <a:gd name="connsiteY0" fmla="*/ 1600 h 4844463"/>
              <a:gd name="connsiteX1" fmla="*/ 3302680 w 3302680"/>
              <a:gd name="connsiteY1" fmla="*/ 0 h 4844463"/>
              <a:gd name="connsiteX2" fmla="*/ 3257323 w 3302680"/>
              <a:gd name="connsiteY2" fmla="*/ 4844463 h 4844463"/>
              <a:gd name="connsiteX3" fmla="*/ 0 w 3302680"/>
              <a:gd name="connsiteY3" fmla="*/ 4844463 h 4844463"/>
              <a:gd name="connsiteX4" fmla="*/ 1133929 w 3302680"/>
              <a:gd name="connsiteY4" fmla="*/ 1600 h 4844463"/>
              <a:gd name="connsiteX0" fmla="*/ 1133929 w 4853895"/>
              <a:gd name="connsiteY0" fmla="*/ 10671 h 4853534"/>
              <a:gd name="connsiteX1" fmla="*/ 4853895 w 4853895"/>
              <a:gd name="connsiteY1" fmla="*/ 0 h 4853534"/>
              <a:gd name="connsiteX2" fmla="*/ 3257323 w 4853895"/>
              <a:gd name="connsiteY2" fmla="*/ 4853534 h 4853534"/>
              <a:gd name="connsiteX3" fmla="*/ 0 w 4853895"/>
              <a:gd name="connsiteY3" fmla="*/ 4853534 h 4853534"/>
              <a:gd name="connsiteX4" fmla="*/ 1133929 w 4853895"/>
              <a:gd name="connsiteY4" fmla="*/ 10671 h 4853534"/>
              <a:gd name="connsiteX0" fmla="*/ 1133929 w 4854163"/>
              <a:gd name="connsiteY0" fmla="*/ 10671 h 4853534"/>
              <a:gd name="connsiteX1" fmla="*/ 4853895 w 4854163"/>
              <a:gd name="connsiteY1" fmla="*/ 0 h 4853534"/>
              <a:gd name="connsiteX2" fmla="*/ 3257323 w 4854163"/>
              <a:gd name="connsiteY2" fmla="*/ 4853534 h 4853534"/>
              <a:gd name="connsiteX3" fmla="*/ 0 w 4854163"/>
              <a:gd name="connsiteY3" fmla="*/ 4853534 h 4853534"/>
              <a:gd name="connsiteX4" fmla="*/ 1133929 w 4854163"/>
              <a:gd name="connsiteY4" fmla="*/ 10671 h 4853534"/>
              <a:gd name="connsiteX0" fmla="*/ 1133929 w 4857317"/>
              <a:gd name="connsiteY0" fmla="*/ 10671 h 4862606"/>
              <a:gd name="connsiteX1" fmla="*/ 4853895 w 4857317"/>
              <a:gd name="connsiteY1" fmla="*/ 0 h 4862606"/>
              <a:gd name="connsiteX2" fmla="*/ 4763180 w 4857317"/>
              <a:gd name="connsiteY2" fmla="*/ 4862606 h 4862606"/>
              <a:gd name="connsiteX3" fmla="*/ 0 w 4857317"/>
              <a:gd name="connsiteY3" fmla="*/ 4853534 h 4862606"/>
              <a:gd name="connsiteX4" fmla="*/ 1133929 w 4857317"/>
              <a:gd name="connsiteY4" fmla="*/ 10671 h 4862606"/>
              <a:gd name="connsiteX0" fmla="*/ 1133929 w 4857566"/>
              <a:gd name="connsiteY0" fmla="*/ 10671 h 4862607"/>
              <a:gd name="connsiteX1" fmla="*/ 4853895 w 4857566"/>
              <a:gd name="connsiteY1" fmla="*/ 0 h 4862607"/>
              <a:gd name="connsiteX2" fmla="*/ 4763180 w 4857566"/>
              <a:gd name="connsiteY2" fmla="*/ 4862606 h 4862607"/>
              <a:gd name="connsiteX3" fmla="*/ 0 w 4857566"/>
              <a:gd name="connsiteY3" fmla="*/ 4853534 h 4862607"/>
              <a:gd name="connsiteX4" fmla="*/ 1133929 w 4857566"/>
              <a:gd name="connsiteY4" fmla="*/ 10671 h 4862607"/>
              <a:gd name="connsiteX0" fmla="*/ 1133929 w 4858638"/>
              <a:gd name="connsiteY0" fmla="*/ 10671 h 4853535"/>
              <a:gd name="connsiteX1" fmla="*/ 4853895 w 4858638"/>
              <a:gd name="connsiteY1" fmla="*/ 0 h 4853535"/>
              <a:gd name="connsiteX2" fmla="*/ 4790395 w 4858638"/>
              <a:gd name="connsiteY2" fmla="*/ 4853534 h 4853535"/>
              <a:gd name="connsiteX3" fmla="*/ 0 w 4858638"/>
              <a:gd name="connsiteY3" fmla="*/ 4853534 h 4853535"/>
              <a:gd name="connsiteX4" fmla="*/ 1133929 w 4858638"/>
              <a:gd name="connsiteY4" fmla="*/ 10671 h 4853535"/>
              <a:gd name="connsiteX0" fmla="*/ 1133929 w 4791976"/>
              <a:gd name="connsiteY0" fmla="*/ 1599 h 4844463"/>
              <a:gd name="connsiteX1" fmla="*/ 4717824 w 4791976"/>
              <a:gd name="connsiteY1" fmla="*/ 0 h 4844463"/>
              <a:gd name="connsiteX2" fmla="*/ 4790395 w 4791976"/>
              <a:gd name="connsiteY2" fmla="*/ 4844462 h 4844463"/>
              <a:gd name="connsiteX3" fmla="*/ 0 w 4791976"/>
              <a:gd name="connsiteY3" fmla="*/ 4844462 h 4844463"/>
              <a:gd name="connsiteX4" fmla="*/ 1133929 w 4791976"/>
              <a:gd name="connsiteY4" fmla="*/ 1599 h 4844463"/>
              <a:gd name="connsiteX0" fmla="*/ 1133929 w 4724503"/>
              <a:gd name="connsiteY0" fmla="*/ 1599 h 4844463"/>
              <a:gd name="connsiteX1" fmla="*/ 4717824 w 4724503"/>
              <a:gd name="connsiteY1" fmla="*/ 0 h 4844463"/>
              <a:gd name="connsiteX2" fmla="*/ 4681538 w 4724503"/>
              <a:gd name="connsiteY2" fmla="*/ 4844462 h 4844463"/>
              <a:gd name="connsiteX3" fmla="*/ 0 w 4724503"/>
              <a:gd name="connsiteY3" fmla="*/ 4844462 h 4844463"/>
              <a:gd name="connsiteX4" fmla="*/ 1133929 w 4724503"/>
              <a:gd name="connsiteY4" fmla="*/ 1599 h 4844463"/>
              <a:gd name="connsiteX0" fmla="*/ 1133929 w 5538945"/>
              <a:gd name="connsiteY0" fmla="*/ 1599 h 4844462"/>
              <a:gd name="connsiteX1" fmla="*/ 4717824 w 5538945"/>
              <a:gd name="connsiteY1" fmla="*/ 0 h 4844462"/>
              <a:gd name="connsiteX2" fmla="*/ 4681538 w 5538945"/>
              <a:gd name="connsiteY2" fmla="*/ 4844462 h 4844462"/>
              <a:gd name="connsiteX3" fmla="*/ 0 w 5538945"/>
              <a:gd name="connsiteY3" fmla="*/ 4844462 h 4844462"/>
              <a:gd name="connsiteX4" fmla="*/ 1133929 w 5538945"/>
              <a:gd name="connsiteY4" fmla="*/ 1599 h 4844462"/>
              <a:gd name="connsiteX0" fmla="*/ 1133929 w 5355314"/>
              <a:gd name="connsiteY0" fmla="*/ 1599 h 4844462"/>
              <a:gd name="connsiteX1" fmla="*/ 4717824 w 5355314"/>
              <a:gd name="connsiteY1" fmla="*/ 0 h 4844462"/>
              <a:gd name="connsiteX2" fmla="*/ 4681538 w 5355314"/>
              <a:gd name="connsiteY2" fmla="*/ 4844462 h 4844462"/>
              <a:gd name="connsiteX3" fmla="*/ 0 w 5355314"/>
              <a:gd name="connsiteY3" fmla="*/ 4844462 h 4844462"/>
              <a:gd name="connsiteX4" fmla="*/ 1133929 w 5355314"/>
              <a:gd name="connsiteY4" fmla="*/ 1599 h 4844462"/>
              <a:gd name="connsiteX0" fmla="*/ 1133929 w 4973888"/>
              <a:gd name="connsiteY0" fmla="*/ 1599 h 4844462"/>
              <a:gd name="connsiteX1" fmla="*/ 4717824 w 4973888"/>
              <a:gd name="connsiteY1" fmla="*/ 0 h 4844462"/>
              <a:gd name="connsiteX2" fmla="*/ 4681538 w 4973888"/>
              <a:gd name="connsiteY2" fmla="*/ 4844462 h 4844462"/>
              <a:gd name="connsiteX3" fmla="*/ 0 w 4973888"/>
              <a:gd name="connsiteY3" fmla="*/ 4844462 h 4844462"/>
              <a:gd name="connsiteX4" fmla="*/ 1133929 w 4973888"/>
              <a:gd name="connsiteY4" fmla="*/ 1599 h 4844462"/>
              <a:gd name="connsiteX0" fmla="*/ 1133929 w 4722795"/>
              <a:gd name="connsiteY0" fmla="*/ 1599 h 4844462"/>
              <a:gd name="connsiteX1" fmla="*/ 4717824 w 4722795"/>
              <a:gd name="connsiteY1" fmla="*/ 0 h 4844462"/>
              <a:gd name="connsiteX2" fmla="*/ 4681538 w 4722795"/>
              <a:gd name="connsiteY2" fmla="*/ 4844462 h 4844462"/>
              <a:gd name="connsiteX3" fmla="*/ 0 w 4722795"/>
              <a:gd name="connsiteY3" fmla="*/ 4844462 h 4844462"/>
              <a:gd name="connsiteX4" fmla="*/ 1133929 w 4722795"/>
              <a:gd name="connsiteY4" fmla="*/ 1599 h 4844462"/>
              <a:gd name="connsiteX0" fmla="*/ 1133929 w 4724913"/>
              <a:gd name="connsiteY0" fmla="*/ 1599 h 4844462"/>
              <a:gd name="connsiteX1" fmla="*/ 4717824 w 4724913"/>
              <a:gd name="connsiteY1" fmla="*/ 0 h 4844462"/>
              <a:gd name="connsiteX2" fmla="*/ 4699681 w 4724913"/>
              <a:gd name="connsiteY2" fmla="*/ 4835391 h 4844462"/>
              <a:gd name="connsiteX3" fmla="*/ 0 w 4724913"/>
              <a:gd name="connsiteY3" fmla="*/ 4844462 h 4844462"/>
              <a:gd name="connsiteX4" fmla="*/ 1133929 w 4724913"/>
              <a:gd name="connsiteY4" fmla="*/ 1599 h 484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913" h="4844462">
                <a:moveTo>
                  <a:pt x="1133929" y="1599"/>
                </a:moveTo>
                <a:lnTo>
                  <a:pt x="4717824" y="0"/>
                </a:lnTo>
                <a:cubicBezTo>
                  <a:pt x="4737592" y="8858"/>
                  <a:pt x="4710920" y="4835391"/>
                  <a:pt x="4699681" y="4835391"/>
                </a:cubicBezTo>
                <a:lnTo>
                  <a:pt x="0" y="4844462"/>
                </a:lnTo>
                <a:lnTo>
                  <a:pt x="1133929" y="15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453464" y="346530"/>
            <a:ext cx="4724400" cy="4837032"/>
          </a:xfrm>
          <a:custGeom>
            <a:avLst/>
            <a:gdLst>
              <a:gd name="connsiteX0" fmla="*/ 0 w 3581400"/>
              <a:gd name="connsiteY0" fmla="*/ 0 h 4853361"/>
              <a:gd name="connsiteX1" fmla="*/ 3581400 w 3581400"/>
              <a:gd name="connsiteY1" fmla="*/ 0 h 4853361"/>
              <a:gd name="connsiteX2" fmla="*/ 3581400 w 3581400"/>
              <a:gd name="connsiteY2" fmla="*/ 4853361 h 4853361"/>
              <a:gd name="connsiteX3" fmla="*/ 0 w 3581400"/>
              <a:gd name="connsiteY3" fmla="*/ 4853361 h 4853361"/>
              <a:gd name="connsiteX4" fmla="*/ 0 w 3581400"/>
              <a:gd name="connsiteY4" fmla="*/ 0 h 4853361"/>
              <a:gd name="connsiteX0" fmla="*/ 1422400 w 3581400"/>
              <a:gd name="connsiteY0" fmla="*/ 0 h 4853361"/>
              <a:gd name="connsiteX1" fmla="*/ 3581400 w 3581400"/>
              <a:gd name="connsiteY1" fmla="*/ 0 h 4853361"/>
              <a:gd name="connsiteX2" fmla="*/ 3581400 w 3581400"/>
              <a:gd name="connsiteY2" fmla="*/ 4853361 h 4853361"/>
              <a:gd name="connsiteX3" fmla="*/ 0 w 3581400"/>
              <a:gd name="connsiteY3" fmla="*/ 4853361 h 4853361"/>
              <a:gd name="connsiteX4" fmla="*/ 1422400 w 3581400"/>
              <a:gd name="connsiteY4" fmla="*/ 0 h 4853361"/>
              <a:gd name="connsiteX0" fmla="*/ 1117600 w 3276600"/>
              <a:gd name="connsiteY0" fmla="*/ 0 h 4853361"/>
              <a:gd name="connsiteX1" fmla="*/ 3276600 w 3276600"/>
              <a:gd name="connsiteY1" fmla="*/ 0 h 4853361"/>
              <a:gd name="connsiteX2" fmla="*/ 3276600 w 3276600"/>
              <a:gd name="connsiteY2" fmla="*/ 4853361 h 4853361"/>
              <a:gd name="connsiteX3" fmla="*/ 0 w 3276600"/>
              <a:gd name="connsiteY3" fmla="*/ 4853361 h 4853361"/>
              <a:gd name="connsiteX4" fmla="*/ 1117600 w 3276600"/>
              <a:gd name="connsiteY4" fmla="*/ 0 h 4853361"/>
              <a:gd name="connsiteX0" fmla="*/ 1117600 w 3276600"/>
              <a:gd name="connsiteY0" fmla="*/ 0 h 4853361"/>
              <a:gd name="connsiteX1" fmla="*/ 3276600 w 3276600"/>
              <a:gd name="connsiteY1" fmla="*/ 0 h 4853361"/>
              <a:gd name="connsiteX2" fmla="*/ 3276600 w 3276600"/>
              <a:gd name="connsiteY2" fmla="*/ 4794094 h 4853361"/>
              <a:gd name="connsiteX3" fmla="*/ 0 w 3276600"/>
              <a:gd name="connsiteY3" fmla="*/ 4853361 h 4853361"/>
              <a:gd name="connsiteX4" fmla="*/ 1117600 w 3276600"/>
              <a:gd name="connsiteY4" fmla="*/ 0 h 4853361"/>
              <a:gd name="connsiteX0" fmla="*/ 1100666 w 3259666"/>
              <a:gd name="connsiteY0" fmla="*/ 0 h 4794094"/>
              <a:gd name="connsiteX1" fmla="*/ 3259666 w 3259666"/>
              <a:gd name="connsiteY1" fmla="*/ 0 h 4794094"/>
              <a:gd name="connsiteX2" fmla="*/ 3259666 w 3259666"/>
              <a:gd name="connsiteY2" fmla="*/ 4794094 h 4794094"/>
              <a:gd name="connsiteX3" fmla="*/ 0 w 3259666"/>
              <a:gd name="connsiteY3" fmla="*/ 4777161 h 4794094"/>
              <a:gd name="connsiteX4" fmla="*/ 1100666 w 3259666"/>
              <a:gd name="connsiteY4" fmla="*/ 0 h 4794094"/>
              <a:gd name="connsiteX0" fmla="*/ 1100666 w 3259666"/>
              <a:gd name="connsiteY0" fmla="*/ 0 h 4802561"/>
              <a:gd name="connsiteX1" fmla="*/ 3259666 w 3259666"/>
              <a:gd name="connsiteY1" fmla="*/ 0 h 4802561"/>
              <a:gd name="connsiteX2" fmla="*/ 3259666 w 3259666"/>
              <a:gd name="connsiteY2" fmla="*/ 4794094 h 4802561"/>
              <a:gd name="connsiteX3" fmla="*/ 0 w 3259666"/>
              <a:gd name="connsiteY3" fmla="*/ 4802561 h 4802561"/>
              <a:gd name="connsiteX4" fmla="*/ 1100666 w 3259666"/>
              <a:gd name="connsiteY4" fmla="*/ 0 h 4802561"/>
              <a:gd name="connsiteX0" fmla="*/ 1100666 w 3259666"/>
              <a:gd name="connsiteY0" fmla="*/ 0 h 4802561"/>
              <a:gd name="connsiteX1" fmla="*/ 3259666 w 3259666"/>
              <a:gd name="connsiteY1" fmla="*/ 0 h 4802561"/>
              <a:gd name="connsiteX2" fmla="*/ 3259666 w 3259666"/>
              <a:gd name="connsiteY2" fmla="*/ 4802561 h 4802561"/>
              <a:gd name="connsiteX3" fmla="*/ 0 w 3259666"/>
              <a:gd name="connsiteY3" fmla="*/ 4802561 h 4802561"/>
              <a:gd name="connsiteX4" fmla="*/ 1100666 w 3259666"/>
              <a:gd name="connsiteY4" fmla="*/ 0 h 4802561"/>
              <a:gd name="connsiteX0" fmla="*/ 1159933 w 3318933"/>
              <a:gd name="connsiteY0" fmla="*/ 0 h 4836427"/>
              <a:gd name="connsiteX1" fmla="*/ 3318933 w 3318933"/>
              <a:gd name="connsiteY1" fmla="*/ 0 h 4836427"/>
              <a:gd name="connsiteX2" fmla="*/ 3318933 w 3318933"/>
              <a:gd name="connsiteY2" fmla="*/ 4802561 h 4836427"/>
              <a:gd name="connsiteX3" fmla="*/ 0 w 3318933"/>
              <a:gd name="connsiteY3" fmla="*/ 4836427 h 4836427"/>
              <a:gd name="connsiteX4" fmla="*/ 1159933 w 3318933"/>
              <a:gd name="connsiteY4" fmla="*/ 0 h 4836427"/>
              <a:gd name="connsiteX0" fmla="*/ 1151467 w 3310467"/>
              <a:gd name="connsiteY0" fmla="*/ 0 h 4836427"/>
              <a:gd name="connsiteX1" fmla="*/ 3310467 w 3310467"/>
              <a:gd name="connsiteY1" fmla="*/ 0 h 4836427"/>
              <a:gd name="connsiteX2" fmla="*/ 3310467 w 3310467"/>
              <a:gd name="connsiteY2" fmla="*/ 4802561 h 4836427"/>
              <a:gd name="connsiteX3" fmla="*/ 0 w 3310467"/>
              <a:gd name="connsiteY3" fmla="*/ 4836427 h 4836427"/>
              <a:gd name="connsiteX4" fmla="*/ 1151467 w 3310467"/>
              <a:gd name="connsiteY4" fmla="*/ 0 h 4836427"/>
              <a:gd name="connsiteX0" fmla="*/ 1143000 w 3302000"/>
              <a:gd name="connsiteY0" fmla="*/ 0 h 4836427"/>
              <a:gd name="connsiteX1" fmla="*/ 3302000 w 3302000"/>
              <a:gd name="connsiteY1" fmla="*/ 0 h 4836427"/>
              <a:gd name="connsiteX2" fmla="*/ 3302000 w 3302000"/>
              <a:gd name="connsiteY2" fmla="*/ 4802561 h 4836427"/>
              <a:gd name="connsiteX3" fmla="*/ 0 w 3302000"/>
              <a:gd name="connsiteY3" fmla="*/ 4836427 h 4836427"/>
              <a:gd name="connsiteX4" fmla="*/ 1143000 w 33020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3302000 w 4724400"/>
              <a:gd name="connsiteY2" fmla="*/ 4802561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699000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707466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707466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605 h 4837032"/>
              <a:gd name="connsiteX1" fmla="*/ 4724400 w 4724400"/>
              <a:gd name="connsiteY1" fmla="*/ 0 h 4837032"/>
              <a:gd name="connsiteX2" fmla="*/ 4707466 w 4724400"/>
              <a:gd name="connsiteY2" fmla="*/ 4811632 h 4837032"/>
              <a:gd name="connsiteX3" fmla="*/ 0 w 4724400"/>
              <a:gd name="connsiteY3" fmla="*/ 4837032 h 4837032"/>
              <a:gd name="connsiteX4" fmla="*/ 1143000 w 4724400"/>
              <a:gd name="connsiteY4" fmla="*/ 605 h 483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4837032">
                <a:moveTo>
                  <a:pt x="1143000" y="605"/>
                </a:moveTo>
                <a:lnTo>
                  <a:pt x="4724400" y="0"/>
                </a:lnTo>
                <a:cubicBezTo>
                  <a:pt x="4718755" y="1600853"/>
                  <a:pt x="4713111" y="3210779"/>
                  <a:pt x="4707466" y="4811632"/>
                </a:cubicBezTo>
                <a:lnTo>
                  <a:pt x="0" y="4837032"/>
                </a:lnTo>
                <a:lnTo>
                  <a:pt x="1143000" y="6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/>
          <a:lstStyle>
            <a:lvl1pPr marL="0" indent="0" algn="ctr">
              <a:buNone/>
              <a:defRPr sz="13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da-DK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5952" y="3200400"/>
            <a:ext cx="4478905" cy="307777"/>
          </a:xfrm>
          <a:prstGeom prst="rect">
            <a:avLst/>
          </a:prstGeom>
          <a:ln>
            <a:noFill/>
          </a:ln>
        </p:spPr>
        <p:txBody>
          <a:bodyPr vert="horz">
            <a:spAutoFit/>
          </a:bodyPr>
          <a:lstStyle>
            <a:lvl1pPr marL="0" indent="0">
              <a:lnSpc>
                <a:spcPct val="120000"/>
              </a:lnSpc>
              <a:buNone/>
              <a:defRPr sz="1200" b="0" baseline="0">
                <a:solidFill>
                  <a:schemeClr val="tx2">
                    <a:lumMod val="20000"/>
                    <a:lumOff val="8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da-DK" dirty="0"/>
              <a:t>Klik for at indsætte supplerende tekst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57556" y="3123037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39018" y="901700"/>
            <a:ext cx="4586553" cy="214513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titel</a:t>
            </a:r>
          </a:p>
        </p:txBody>
      </p:sp>
    </p:spTree>
    <p:extLst>
      <p:ext uri="{BB962C8B-B14F-4D97-AF65-F5344CB8AC3E}">
        <p14:creationId xmlns:p14="http://schemas.microsoft.com/office/powerpoint/2010/main" val="98446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sside /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29946" y="703183"/>
            <a:ext cx="3983147" cy="543939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45510" y="129234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0"/>
          <p:cNvSpPr>
            <a:spLocks noGrp="1"/>
          </p:cNvSpPr>
          <p:nvPr>
            <p:ph sz="quarter" idx="17" hasCustomPrompt="1"/>
          </p:nvPr>
        </p:nvSpPr>
        <p:spPr>
          <a:xfrm>
            <a:off x="4762557" y="703183"/>
            <a:ext cx="3983147" cy="543939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878121" y="129234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20"/>
          </p:nvPr>
        </p:nvSpPr>
        <p:spPr>
          <a:xfrm>
            <a:off x="431156" y="1380174"/>
            <a:ext cx="3981937" cy="34924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"/>
                <a:cs typeface="Helvetica"/>
              </a:defRPr>
            </a:lvl1pPr>
            <a:lvl2pPr>
              <a:defRPr sz="1600">
                <a:latin typeface="Helvetica"/>
                <a:cs typeface="Helvetica"/>
              </a:defRPr>
            </a:lvl2pPr>
            <a:lvl3pPr>
              <a:defRPr sz="1400">
                <a:latin typeface="Helvetica"/>
                <a:cs typeface="Helvetica"/>
              </a:defRPr>
            </a:lvl3pPr>
            <a:lvl4pPr>
              <a:defRPr sz="1200">
                <a:latin typeface="Helvetica"/>
                <a:cs typeface="Helvetica"/>
              </a:defRPr>
            </a:lvl4pPr>
            <a:lvl5pPr>
              <a:defRPr sz="1200">
                <a:latin typeface="Helvetica"/>
                <a:cs typeface="Helvetica"/>
              </a:defRPr>
            </a:lvl5pPr>
            <a:lvl6pPr>
              <a:defRPr sz="1100">
                <a:latin typeface="Helvetica"/>
                <a:cs typeface="Helvetica"/>
              </a:defRPr>
            </a:lvl6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 err="1"/>
              <a:t>Sixt</a:t>
            </a:r>
            <a:r>
              <a:rPr lang="da-DK" dirty="0"/>
              <a:t>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4763767" y="1380174"/>
            <a:ext cx="3981937" cy="34924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"/>
                <a:cs typeface="Helvetica"/>
              </a:defRPr>
            </a:lvl1pPr>
            <a:lvl2pPr>
              <a:defRPr sz="1600">
                <a:latin typeface="Helvetica"/>
                <a:cs typeface="Helvetica"/>
              </a:defRPr>
            </a:lvl2pPr>
            <a:lvl3pPr>
              <a:defRPr sz="1400">
                <a:latin typeface="Helvetica"/>
                <a:cs typeface="Helvetica"/>
              </a:defRPr>
            </a:lvl3pPr>
            <a:lvl4pPr>
              <a:defRPr sz="1200">
                <a:latin typeface="Helvetica"/>
                <a:cs typeface="Helvetica"/>
              </a:defRPr>
            </a:lvl4pPr>
            <a:lvl5pPr>
              <a:defRPr sz="1200">
                <a:latin typeface="Helvetica"/>
                <a:cs typeface="Helvetica"/>
              </a:defRPr>
            </a:lvl5pPr>
            <a:lvl6pPr>
              <a:defRPr sz="1100">
                <a:latin typeface="Helvetica"/>
                <a:cs typeface="Helvetica"/>
              </a:defRPr>
            </a:lvl6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 err="1"/>
              <a:t>Sixt</a:t>
            </a:r>
            <a:r>
              <a:rPr lang="da-DK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408764476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dd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4000" y="1188000"/>
            <a:ext cx="8280000" cy="3420000"/>
          </a:xfrm>
          <a:prstGeom prst="rect">
            <a:avLst/>
          </a:prstGeom>
        </p:spPr>
        <p:txBody>
          <a:bodyPr numCol="2">
            <a:normAutofit/>
          </a:bodyPr>
          <a:lstStyle>
            <a:lvl1pPr marL="0" indent="0">
              <a:buFont typeface="Arial"/>
              <a:buNone/>
              <a:defRPr sz="2000">
                <a:latin typeface="+mn-lt"/>
                <a:cs typeface="Helvetica"/>
              </a:defRPr>
            </a:lvl1pPr>
            <a:lvl2pPr marL="742950" indent="-285750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2625233-99E3-43E4-A04E-49C7979C0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B9856D3-E4AE-46AE-8951-38E89BEA6181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0E1B6B07-2372-47DB-9CA0-40A7B860A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F497-C80E-4D7A-B36C-5388B37A26A8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34CAFC7F-11AB-4BE0-BC87-D9450D6F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FCBFF91D-1CC4-4F66-BD20-880EF368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97933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2ABF77E-DC0A-4A4E-B660-14437EEA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1B1B34C-BC59-4844-A0DA-D4F008D697EE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ladsholder til dato 14">
            <a:extLst>
              <a:ext uri="{FF2B5EF4-FFF2-40B4-BE49-F238E27FC236}">
                <a16:creationId xmlns:a16="http://schemas.microsoft.com/office/drawing/2014/main" id="{362F3620-BE9B-456E-95AA-0822021EC6A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3181C8-6B9B-4692-9850-103BFF70DB59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16" name="Pladsholder til sidefod 15">
            <a:extLst>
              <a:ext uri="{FF2B5EF4-FFF2-40B4-BE49-F238E27FC236}">
                <a16:creationId xmlns:a16="http://schemas.microsoft.com/office/drawing/2014/main" id="{FA6FB225-C285-4BCD-817F-91B3A64842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7" name="Pladsholder til slidenummer 16">
            <a:extLst>
              <a:ext uri="{FF2B5EF4-FFF2-40B4-BE49-F238E27FC236}">
                <a16:creationId xmlns:a16="http://schemas.microsoft.com/office/drawing/2014/main" id="{73C18F37-8FBA-4826-A1A1-795E55862B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Pladsholder til indhold 18">
            <a:extLst>
              <a:ext uri="{FF2B5EF4-FFF2-40B4-BE49-F238E27FC236}">
                <a16:creationId xmlns:a16="http://schemas.microsoft.com/office/drawing/2014/main" id="{1C5E0349-16EB-44E8-8AD4-0F169CFBD77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4000" y="1188385"/>
            <a:ext cx="4068000" cy="342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0" name="Pladsholder til indhold 18">
            <a:extLst>
              <a:ext uri="{FF2B5EF4-FFF2-40B4-BE49-F238E27FC236}">
                <a16:creationId xmlns:a16="http://schemas.microsoft.com/office/drawing/2014/main" id="{B0DADD3A-00E7-4096-AADB-97064BEF643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16000" y="1188000"/>
            <a:ext cx="4068000" cy="342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9155926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Tekst + 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16000" y="1188000"/>
            <a:ext cx="4068000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04000" y="1188000"/>
            <a:ext cx="4068000" cy="342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000">
                <a:latin typeface="+mn-lt"/>
                <a:cs typeface="Helvetica"/>
              </a:defRPr>
            </a:lvl1pPr>
            <a:lvl2pPr marL="742950" indent="-285750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A10DB2-5664-4D06-B6C1-BD1CD8D1FD97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FECCA1A-EF7E-45D5-B02D-43442FF4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38C2D0EB-314B-40BC-82F4-D67123AEA57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DBF561F-79FA-4401-9622-236BC46DA5DB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ACB6A486-F33E-4908-B4DB-1026296D637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808D3C0C-D78F-4405-9276-AF61BA64699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23878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Tekst + 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281190" y="1188000"/>
            <a:ext cx="5502525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 panose="020B0604020202020204" pitchFamily="34" charset="0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4000" y="1188000"/>
            <a:ext cx="2700000" cy="342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000">
                <a:latin typeface="+mn-lt"/>
                <a:cs typeface="Helvetica" panose="020B0604020202020204" pitchFamily="34" charset="0"/>
              </a:defRPr>
            </a:lvl1pPr>
            <a:lvl2pPr marL="742950" indent="-285750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CD82518-1C9C-4C56-91BF-57E0EFBB64D3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9D253DA-BA6F-49C1-B5C3-5F30F9D1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59AF117-C962-42C3-B607-0DA5F68D1A7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6B71D13-5574-4B5E-88FA-58311BA7284C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872E65D-371D-467C-B8A6-176E1F47BCD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23FB95E9-9ADF-4345-A70C-28555B43079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87289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billeder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16000" y="1224000"/>
            <a:ext cx="4068000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04000" y="1224000"/>
            <a:ext cx="4068000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9E68EF2-341E-492F-9ED0-1E5D417AEA8F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AECC0D0-258C-4026-9656-1C028987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2B974660-66FF-44A1-B1BA-DE47B1236CD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90E7C154-8D5B-4EEB-99EC-EAAE6512F746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58074D7F-5A30-43AF-9D0F-BE8555EEC30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5E3D91F-4764-4CBC-B34E-E9CBD5EE5D0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63194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Overskrift +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04000" y="1224000"/>
            <a:ext cx="8280000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FDF893E-FC5F-4472-8B05-6D3D6AC613DC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607EEE9-189C-402C-8963-21861010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67FF914-E45E-4123-B808-0075AD758E2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2E2D8F5E-A682-4984-9243-0AB3E4D6F937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11588D9B-80EB-43D8-9B59-9B112FB5CF3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BEC1D772-6170-4DF4-9A2C-8D6C3DC5DD0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32069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Full screen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342900"/>
            <a:ext cx="9144000" cy="480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13CCE29-BF5E-4CB6-A5EA-35D42698CBA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96A676D2-8A0A-4F24-846F-AA9D928CA8B4}" type="datetime1">
              <a:rPr lang="da-DK" smtClean="0"/>
              <a:t>13-03-2023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4E5472A-376B-47F2-9CE6-0A7B0CB94F1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>
                <a:solidFill>
                  <a:schemeClr val="bg1">
                    <a:lumMod val="75000"/>
                  </a:schemeClr>
                </a:solidFill>
              </a:rPr>
              <a:t>Evt. tekst i sidefod</a:t>
            </a:r>
            <a:endParaRPr lang="da-DK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E9D019-DB11-4695-AF70-29B81892D9D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81849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1" y="339684"/>
            <a:ext cx="9164451" cy="4820749"/>
          </a:xfrm>
          <a:prstGeom prst="rect">
            <a:avLst/>
          </a:prstGeom>
        </p:spPr>
      </p:pic>
      <p:sp>
        <p:nvSpPr>
          <p:cNvPr id="1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04000" y="1188000"/>
            <a:ext cx="5040000" cy="342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7362" h="3512755">
                <a:moveTo>
                  <a:pt x="0" y="0"/>
                </a:moveTo>
                <a:lnTo>
                  <a:pt x="5197362" y="0"/>
                </a:lnTo>
                <a:lnTo>
                  <a:pt x="4350090" y="3496426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8875" y="346076"/>
            <a:ext cx="4175125" cy="4805362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B94E55B-BF5D-4258-BD77-89258319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5040000" cy="45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CDAA40C-F5A7-462A-A4CA-1053996B99A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BD666F9-14A0-4A7C-84F3-BCA22720BD1C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290DCC94-BE57-4FDB-A50B-9A31DB1548E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AFE452A1-8D97-451B-9C2E-82F3A2B95ED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28048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Lill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1" y="339684"/>
            <a:ext cx="9164451" cy="4820749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65876" y="346076"/>
            <a:ext cx="4175125" cy="4805362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1188000"/>
            <a:ext cx="6648728" cy="342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4350090 w 6648728"/>
              <a:gd name="connsiteY2" fmla="*/ 3496426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1"/>
              <a:gd name="connsiteX1" fmla="*/ 6648728 w 6648728"/>
              <a:gd name="connsiteY1" fmla="*/ 0 h 3527981"/>
              <a:gd name="connsiteX2" fmla="*/ 5785680 w 6648728"/>
              <a:gd name="connsiteY2" fmla="*/ 3527981 h 3527981"/>
              <a:gd name="connsiteX3" fmla="*/ 0 w 6648728"/>
              <a:gd name="connsiteY3" fmla="*/ 3512755 h 3527981"/>
              <a:gd name="connsiteX4" fmla="*/ 0 w 6648728"/>
              <a:gd name="connsiteY4" fmla="*/ 0 h 3527981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5785680 w 6648728"/>
              <a:gd name="connsiteY2" fmla="*/ 3504314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0"/>
              <a:gd name="connsiteX1" fmla="*/ 6648728 w 6648728"/>
              <a:gd name="connsiteY1" fmla="*/ 0 h 3527980"/>
              <a:gd name="connsiteX2" fmla="*/ 5793568 w 6648728"/>
              <a:gd name="connsiteY2" fmla="*/ 3527980 h 3527980"/>
              <a:gd name="connsiteX3" fmla="*/ 0 w 6648728"/>
              <a:gd name="connsiteY3" fmla="*/ 3512755 h 3527980"/>
              <a:gd name="connsiteX4" fmla="*/ 0 w 6648728"/>
              <a:gd name="connsiteY4" fmla="*/ 0 h 352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728" h="3527980">
                <a:moveTo>
                  <a:pt x="0" y="0"/>
                </a:moveTo>
                <a:lnTo>
                  <a:pt x="6648728" y="0"/>
                </a:lnTo>
                <a:lnTo>
                  <a:pt x="5793568" y="3527980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C7C3710-20CA-47D3-B63D-B93D1AFE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6660000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96F62031-F169-42A4-9884-826004A8C19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1D519A9-1C82-4380-BFDF-C1DB9F39006D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BC1DFE87-D8A2-4BE3-A383-4BD245C1ED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93054C07-B511-45C8-8873-F691DB12BA3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910391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1" y="339684"/>
            <a:ext cx="9164451" cy="482074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4000" y="1188000"/>
            <a:ext cx="8280000" cy="34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2000">
                <a:latin typeface="+mn-lt"/>
                <a:cs typeface="Helvetica"/>
              </a:defRPr>
            </a:lvl1pPr>
            <a:lvl2pPr marL="742950" indent="-285750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8AD1A9-CADD-429C-BBEE-4C96AB9B5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7412150-9B22-4D74-8AA5-A8FE5AAE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BABC-9C54-4409-923C-627D71642890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C2AA5FB-07EB-4D69-BA5B-2C863CEBD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DC21B67F-F083-4FC4-A9F4-68C174F1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237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Tekst + 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699002" y="1371659"/>
            <a:ext cx="4152899" cy="353281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00">
                <a:latin typeface="Helvetica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4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29947" y="703183"/>
            <a:ext cx="8421954" cy="543939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overskrift 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45510" y="129234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8"/>
          </p:nvPr>
        </p:nvSpPr>
        <p:spPr>
          <a:xfrm>
            <a:off x="431157" y="1380174"/>
            <a:ext cx="4123054" cy="34924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"/>
                <a:cs typeface="Helvetica"/>
              </a:defRPr>
            </a:lvl1pPr>
            <a:lvl2pPr>
              <a:defRPr sz="1600">
                <a:latin typeface="Helvetica"/>
                <a:cs typeface="Helvetica"/>
              </a:defRPr>
            </a:lvl2pPr>
            <a:lvl3pPr>
              <a:defRPr sz="1400">
                <a:latin typeface="Helvetica"/>
                <a:cs typeface="Helvetica"/>
              </a:defRPr>
            </a:lvl3pPr>
            <a:lvl4pPr>
              <a:defRPr sz="1200">
                <a:latin typeface="Helvetica"/>
                <a:cs typeface="Helvetica"/>
              </a:defRPr>
            </a:lvl4pPr>
            <a:lvl5pPr>
              <a:defRPr sz="1200">
                <a:latin typeface="Helvetica"/>
                <a:cs typeface="Helvetica"/>
              </a:defRPr>
            </a:lvl5pPr>
            <a:lvl6pPr>
              <a:defRPr sz="1100">
                <a:latin typeface="Helvetica"/>
                <a:cs typeface="Helvetica"/>
              </a:defRPr>
            </a:lvl6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 err="1"/>
              <a:t>Sixt</a:t>
            </a:r>
            <a:r>
              <a:rPr lang="da-DK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7795663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1" y="339684"/>
            <a:ext cx="9164451" cy="4820749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321BF51-C5CA-4D45-B37D-3B45D43E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903559-1AF6-4E62-BA4E-CA1244DCC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1188000"/>
            <a:ext cx="4068000" cy="34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2000">
                <a:latin typeface="+mn-lt"/>
                <a:cs typeface="Helvetica"/>
              </a:defRPr>
            </a:lvl1pPr>
            <a:lvl2pPr marL="742950" indent="-285750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28289D-20B2-4A93-ACB1-2A8FCFEF15B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16000" y="1188000"/>
            <a:ext cx="4068000" cy="34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2000">
                <a:latin typeface="+mn-lt"/>
                <a:cs typeface="Helvetica"/>
              </a:defRPr>
            </a:lvl1pPr>
            <a:lvl2pPr marL="742950" indent="-285750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673549B-A976-4B37-8B16-5418E5F59E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B2CF260-8006-476D-A2B0-E15CE62FD053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3A31BF11-CEF1-4829-A2D0-F02D3DFFF3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DDDB982B-6F78-4C68-83FA-B8ECE1C842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445802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Tekst + 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1" y="339684"/>
            <a:ext cx="9164451" cy="4820749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16000" y="1224000"/>
            <a:ext cx="4068000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04000" y="1224000"/>
            <a:ext cx="4068000" cy="342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000">
                <a:latin typeface="+mn-lt"/>
                <a:cs typeface="Helvetica"/>
              </a:defRPr>
            </a:lvl1pPr>
            <a:lvl2pPr marL="742950" indent="-285750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4B924DB-C780-4875-B311-A433E3B2F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8ECAFB7-BCD2-4B03-B8B7-2BA405FDE5E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4CE001F-9BED-49DC-8A28-8F4CA6B681C8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FCDABBA4-5D81-4F66-B5ED-46D604E5EAA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D2E0041F-B25F-4598-9203-D096C37F471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14039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Tekst + 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1" y="339684"/>
            <a:ext cx="9164451" cy="4820749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281189" y="1224000"/>
            <a:ext cx="5508000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4000" y="1224000"/>
            <a:ext cx="2700000" cy="342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000">
                <a:latin typeface="+mn-lt"/>
                <a:cs typeface="Helvetica"/>
              </a:defRPr>
            </a:lvl1pPr>
            <a:lvl2pPr marL="742950" indent="-285750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7403EB0-DBA9-4FE7-9E84-269CFDFD6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AFD4C78-8899-4EC6-91CE-9B341254F65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C604BD6-5AF1-4D3E-B3D7-CB706E56A039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76AAAA17-4CE2-434F-82E5-0DF34EACEBA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F924AE12-CE6A-437D-897C-D804FD540C9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16331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billeder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1" y="339684"/>
            <a:ext cx="9164451" cy="4820749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16000" y="1224000"/>
            <a:ext cx="4068000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15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04000" y="1224000"/>
            <a:ext cx="4068000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15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2ED46CC-6242-47F1-97A1-6AB8283F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F0A1862-32B4-4179-864E-265E8E7A2A5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D1C5EF63-757B-4982-929B-D43A0DC10092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88F5E2C-E745-401D-AAC3-F11018C956A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58F6D0E-78C8-41CB-BC49-CE2D421686A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882981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Overskrift +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1" y="339684"/>
            <a:ext cx="9164451" cy="4820749"/>
          </a:xfrm>
          <a:prstGeom prst="rect">
            <a:avLst/>
          </a:prstGeom>
        </p:spPr>
      </p:pic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04000" y="1224000"/>
            <a:ext cx="8280000" cy="34200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4E4B35E-A97B-4A40-BA82-A9B1338A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5E568026-6B4F-435F-9D8A-F9CFF65881D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A444FB4D-2076-4564-A0A9-46D4E5C7C2E3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FAE32597-1E67-4B1F-AD41-19A1E574225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7DAB316A-3B4E-4083-8E40-848B9DDF328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108266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1" y="339684"/>
            <a:ext cx="9164451" cy="4820749"/>
          </a:xfrm>
          <a:prstGeom prst="rect">
            <a:avLst/>
          </a:prstGeom>
        </p:spPr>
      </p:pic>
      <p:sp>
        <p:nvSpPr>
          <p:cNvPr id="2" name="Rectangle 12">
            <a:extLst>
              <a:ext uri="{FF2B5EF4-FFF2-40B4-BE49-F238E27FC236}">
                <a16:creationId xmlns:a16="http://schemas.microsoft.com/office/drawing/2014/main" id="{E8518895-F195-4AC2-B61E-13DDACADC3C1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7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1B2DF4E-C8EC-445A-BB1C-DDF26251F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A6D366AB-66C7-4DF5-8905-1609976221D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891AFA9-21B8-4A85-BF37-16E60272180B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C9F2AF64-6D07-4171-9FC4-5FED0087F92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A3B8FA74-A05D-4D4A-ACB3-8B5348A81D5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8DD8F9B6-68EE-4D99-B7B8-4AEDA2C99FD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04000" y="1187999"/>
            <a:ext cx="8280000" cy="342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817604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29947" y="785207"/>
            <a:ext cx="5439268" cy="458640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r>
              <a:rPr lang="da-DK" dirty="0"/>
              <a:t>Klik for at redigere overskrift</a:t>
            </a:r>
            <a:endParaRPr lang="da-DK" dirty="0">
              <a:solidFill>
                <a:srgbClr val="56AB45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8875" y="346076"/>
            <a:ext cx="4175125" cy="4805362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45510" y="129234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20"/>
          </p:nvPr>
        </p:nvSpPr>
        <p:spPr>
          <a:xfrm>
            <a:off x="431156" y="1380174"/>
            <a:ext cx="5338240" cy="34924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"/>
                <a:cs typeface="Helvetica"/>
              </a:defRPr>
            </a:lvl1pPr>
            <a:lvl2pPr>
              <a:defRPr sz="1600">
                <a:latin typeface="Helvetica"/>
                <a:cs typeface="Helvetica"/>
              </a:defRPr>
            </a:lvl2pPr>
            <a:lvl3pPr>
              <a:defRPr sz="1400">
                <a:latin typeface="Helvetica"/>
                <a:cs typeface="Helvetica"/>
              </a:defRPr>
            </a:lvl3pPr>
            <a:lvl4pPr>
              <a:defRPr sz="1200">
                <a:latin typeface="Helvetica"/>
                <a:cs typeface="Helvetica"/>
              </a:defRPr>
            </a:lvl4pPr>
            <a:lvl5pPr>
              <a:defRPr sz="1200">
                <a:latin typeface="Helvetica"/>
                <a:cs typeface="Helvetica"/>
              </a:defRPr>
            </a:lvl5pPr>
            <a:lvl6pPr>
              <a:defRPr sz="1100">
                <a:latin typeface="Helvetica"/>
                <a:cs typeface="Helvetica"/>
              </a:defRPr>
            </a:lvl6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 err="1"/>
              <a:t>Sixt</a:t>
            </a:r>
            <a:r>
              <a:rPr lang="da-DK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4165395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Lill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65876" y="346076"/>
            <a:ext cx="4175125" cy="4805362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6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29947" y="785207"/>
            <a:ext cx="6656616" cy="458640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r>
              <a:rPr lang="da-DK" dirty="0"/>
              <a:t>Klik for at redigere overskrift</a:t>
            </a:r>
            <a:endParaRPr lang="da-DK" dirty="0">
              <a:solidFill>
                <a:srgbClr val="56AB45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45510" y="129234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20"/>
          </p:nvPr>
        </p:nvSpPr>
        <p:spPr>
          <a:xfrm>
            <a:off x="431156" y="1380174"/>
            <a:ext cx="6454897" cy="34924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"/>
                <a:cs typeface="Helvetica"/>
              </a:defRPr>
            </a:lvl1pPr>
            <a:lvl2pPr>
              <a:defRPr sz="1600">
                <a:latin typeface="Helvetica"/>
                <a:cs typeface="Helvetica"/>
              </a:defRPr>
            </a:lvl2pPr>
            <a:lvl3pPr>
              <a:defRPr sz="1400">
                <a:latin typeface="Helvetica"/>
                <a:cs typeface="Helvetica"/>
              </a:defRPr>
            </a:lvl3pPr>
            <a:lvl4pPr>
              <a:defRPr sz="1200">
                <a:latin typeface="Helvetica"/>
                <a:cs typeface="Helvetica"/>
              </a:defRPr>
            </a:lvl4pPr>
            <a:lvl5pPr>
              <a:defRPr sz="1200">
                <a:latin typeface="Helvetica"/>
                <a:cs typeface="Helvetica"/>
              </a:defRPr>
            </a:lvl5pPr>
            <a:lvl6pPr>
              <a:defRPr sz="1100">
                <a:latin typeface="Helvetica"/>
                <a:cs typeface="Helvetica"/>
              </a:defRPr>
            </a:lvl6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 err="1"/>
              <a:t>Sixt</a:t>
            </a:r>
            <a:r>
              <a:rPr lang="da-DK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40568082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29947" y="703183"/>
            <a:ext cx="8421954" cy="543939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overskrift 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45510" y="129234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431156" y="1380174"/>
            <a:ext cx="8420745" cy="34924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"/>
                <a:cs typeface="Helvetica"/>
              </a:defRPr>
            </a:lvl1pPr>
            <a:lvl2pPr>
              <a:defRPr sz="1600">
                <a:latin typeface="Helvetica"/>
                <a:cs typeface="Helvetica"/>
              </a:defRPr>
            </a:lvl2pPr>
            <a:lvl3pPr>
              <a:defRPr sz="1400">
                <a:latin typeface="Helvetica"/>
                <a:cs typeface="Helvetica"/>
              </a:defRPr>
            </a:lvl3pPr>
            <a:lvl4pPr>
              <a:defRPr sz="1200">
                <a:latin typeface="Helvetica"/>
                <a:cs typeface="Helvetica"/>
              </a:defRPr>
            </a:lvl4pPr>
            <a:lvl5pPr>
              <a:defRPr sz="1200">
                <a:latin typeface="Helvetica"/>
                <a:cs typeface="Helvetica"/>
              </a:defRPr>
            </a:lvl5pPr>
            <a:lvl6pPr>
              <a:defRPr sz="1100">
                <a:latin typeface="Helvetica"/>
                <a:cs typeface="Helvetica"/>
              </a:defRPr>
            </a:lvl6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 err="1"/>
              <a:t>Sixt</a:t>
            </a:r>
            <a:r>
              <a:rPr lang="da-DK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1753408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sside /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29946" y="703183"/>
            <a:ext cx="3983147" cy="543939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45510" y="129234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0"/>
          <p:cNvSpPr>
            <a:spLocks noGrp="1"/>
          </p:cNvSpPr>
          <p:nvPr>
            <p:ph sz="quarter" idx="17" hasCustomPrompt="1"/>
          </p:nvPr>
        </p:nvSpPr>
        <p:spPr>
          <a:xfrm>
            <a:off x="4762557" y="703183"/>
            <a:ext cx="3983147" cy="543939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878121" y="129234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20"/>
          </p:nvPr>
        </p:nvSpPr>
        <p:spPr>
          <a:xfrm>
            <a:off x="431156" y="1380174"/>
            <a:ext cx="3981937" cy="34924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"/>
                <a:cs typeface="Helvetica"/>
              </a:defRPr>
            </a:lvl1pPr>
            <a:lvl2pPr>
              <a:defRPr sz="1600">
                <a:latin typeface="Helvetica"/>
                <a:cs typeface="Helvetica"/>
              </a:defRPr>
            </a:lvl2pPr>
            <a:lvl3pPr>
              <a:defRPr sz="1400">
                <a:latin typeface="Helvetica"/>
                <a:cs typeface="Helvetica"/>
              </a:defRPr>
            </a:lvl3pPr>
            <a:lvl4pPr>
              <a:defRPr sz="1200">
                <a:latin typeface="Helvetica"/>
                <a:cs typeface="Helvetica"/>
              </a:defRPr>
            </a:lvl4pPr>
            <a:lvl5pPr>
              <a:defRPr sz="1200">
                <a:latin typeface="Helvetica"/>
                <a:cs typeface="Helvetica"/>
              </a:defRPr>
            </a:lvl5pPr>
            <a:lvl6pPr>
              <a:defRPr sz="1100">
                <a:latin typeface="Helvetica"/>
                <a:cs typeface="Helvetica"/>
              </a:defRPr>
            </a:lvl6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 err="1"/>
              <a:t>Sixt</a:t>
            </a:r>
            <a:r>
              <a:rPr lang="da-DK" dirty="0"/>
              <a:t>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4763767" y="1380174"/>
            <a:ext cx="3981937" cy="34924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"/>
                <a:cs typeface="Helvetica"/>
              </a:defRPr>
            </a:lvl1pPr>
            <a:lvl2pPr>
              <a:defRPr sz="1600">
                <a:latin typeface="Helvetica"/>
                <a:cs typeface="Helvetica"/>
              </a:defRPr>
            </a:lvl2pPr>
            <a:lvl3pPr>
              <a:defRPr sz="1400">
                <a:latin typeface="Helvetica"/>
                <a:cs typeface="Helvetica"/>
              </a:defRPr>
            </a:lvl3pPr>
            <a:lvl4pPr>
              <a:defRPr sz="1200">
                <a:latin typeface="Helvetica"/>
                <a:cs typeface="Helvetica"/>
              </a:defRPr>
            </a:lvl4pPr>
            <a:lvl5pPr>
              <a:defRPr sz="1200">
                <a:latin typeface="Helvetica"/>
                <a:cs typeface="Helvetica"/>
              </a:defRPr>
            </a:lvl5pPr>
            <a:lvl6pPr>
              <a:defRPr sz="1100">
                <a:latin typeface="Helvetica"/>
                <a:cs typeface="Helvetica"/>
              </a:defRPr>
            </a:lvl6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 err="1"/>
              <a:t>Sixt</a:t>
            </a:r>
            <a:r>
              <a:rPr lang="da-DK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740542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Tekst + 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02000" y="1368810"/>
            <a:ext cx="5549901" cy="35294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00">
                <a:latin typeface="Helvetica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5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29947" y="703183"/>
            <a:ext cx="8421954" cy="543939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overskrift 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7836" y="1373940"/>
            <a:ext cx="2717308" cy="3524333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1500">
                <a:latin typeface="Helvetica"/>
                <a:cs typeface="Helvetica"/>
              </a:defRPr>
            </a:lvl1pPr>
            <a:lvl2pPr marL="742950" indent="-285750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45510" y="129234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536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Tekst + 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699002" y="1371659"/>
            <a:ext cx="4152899" cy="353281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00">
                <a:latin typeface="Helvetica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4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29947" y="703183"/>
            <a:ext cx="8421954" cy="543939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overskrift 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45510" y="129234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8"/>
          </p:nvPr>
        </p:nvSpPr>
        <p:spPr>
          <a:xfrm>
            <a:off x="431157" y="1380174"/>
            <a:ext cx="4123054" cy="34924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"/>
                <a:cs typeface="Helvetica"/>
              </a:defRPr>
            </a:lvl1pPr>
            <a:lvl2pPr>
              <a:defRPr sz="1600">
                <a:latin typeface="Helvetica"/>
                <a:cs typeface="Helvetica"/>
              </a:defRPr>
            </a:lvl2pPr>
            <a:lvl3pPr>
              <a:defRPr sz="1400">
                <a:latin typeface="Helvetica"/>
                <a:cs typeface="Helvetica"/>
              </a:defRPr>
            </a:lvl3pPr>
            <a:lvl4pPr>
              <a:defRPr sz="1200">
                <a:latin typeface="Helvetica"/>
                <a:cs typeface="Helvetica"/>
              </a:defRPr>
            </a:lvl4pPr>
            <a:lvl5pPr>
              <a:defRPr sz="1200">
                <a:latin typeface="Helvetica"/>
                <a:cs typeface="Helvetica"/>
              </a:defRPr>
            </a:lvl5pPr>
            <a:lvl6pPr>
              <a:defRPr sz="1100">
                <a:latin typeface="Helvetica"/>
                <a:cs typeface="Helvetica"/>
              </a:defRPr>
            </a:lvl6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 err="1"/>
              <a:t>Sixt</a:t>
            </a:r>
            <a:r>
              <a:rPr lang="da-DK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0709307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Tekst + 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02000" y="1368810"/>
            <a:ext cx="5549901" cy="35294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00">
                <a:latin typeface="Helvetica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5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29947" y="703183"/>
            <a:ext cx="8421954" cy="543939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overskrift 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7836" y="1373940"/>
            <a:ext cx="2717308" cy="3524333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1500">
                <a:latin typeface="Helvetica"/>
                <a:cs typeface="Helvetica"/>
              </a:defRPr>
            </a:lvl1pPr>
            <a:lvl2pPr marL="742950" indent="-285750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45510" y="129234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4859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billeder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699002" y="1456844"/>
            <a:ext cx="4152899" cy="341776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00">
                <a:latin typeface="Helvetica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29947" y="1456844"/>
            <a:ext cx="4152899" cy="341776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00">
                <a:latin typeface="Helvetica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5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29947" y="703183"/>
            <a:ext cx="8421954" cy="543939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overskrift 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45510" y="129234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998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Overskrift +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29948" y="1458211"/>
            <a:ext cx="8421954" cy="353281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00">
                <a:latin typeface="Helvetica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7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29947" y="703183"/>
            <a:ext cx="8421954" cy="543939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overskrift 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45510" y="129234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2608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Full screen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342900"/>
            <a:ext cx="9144000" cy="4800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00">
                <a:latin typeface="Helvetica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</p:spTree>
    <p:extLst>
      <p:ext uri="{BB962C8B-B14F-4D97-AF65-F5344CB8AC3E}">
        <p14:creationId xmlns:p14="http://schemas.microsoft.com/office/powerpoint/2010/main" val="32952718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7"/>
          </p:nvPr>
        </p:nvSpPr>
        <p:spPr>
          <a:xfrm>
            <a:off x="431156" y="1380174"/>
            <a:ext cx="8523553" cy="34924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"/>
                <a:cs typeface="Helvetica"/>
              </a:defRPr>
            </a:lvl1pPr>
            <a:lvl2pPr>
              <a:defRPr sz="1600">
                <a:latin typeface="Helvetica"/>
                <a:cs typeface="Helvetica"/>
              </a:defRPr>
            </a:lvl2pPr>
            <a:lvl3pPr>
              <a:defRPr sz="1400">
                <a:latin typeface="Helvetica"/>
                <a:cs typeface="Helvetica"/>
              </a:defRPr>
            </a:lvl3pPr>
            <a:lvl4pPr>
              <a:defRPr sz="1200">
                <a:latin typeface="Helvetica"/>
                <a:cs typeface="Helvetica"/>
              </a:defRPr>
            </a:lvl4pPr>
            <a:lvl5pPr>
              <a:defRPr sz="1200">
                <a:latin typeface="Helvetica"/>
                <a:cs typeface="Helvetica"/>
              </a:defRPr>
            </a:lvl5pPr>
            <a:lvl6pPr>
              <a:defRPr sz="1100">
                <a:latin typeface="Helvetica"/>
                <a:cs typeface="Helvetica"/>
              </a:defRPr>
            </a:lvl6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 err="1"/>
              <a:t>Sixt</a:t>
            </a:r>
            <a:r>
              <a:rPr lang="da-DK" dirty="0"/>
              <a:t> level</a:t>
            </a:r>
          </a:p>
        </p:txBody>
      </p:sp>
      <p:sp>
        <p:nvSpPr>
          <p:cNvPr id="6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29947" y="714132"/>
            <a:ext cx="8421954" cy="543939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overskrift 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45510" y="1303292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8651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killeside Blå / Mediu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51189"/>
            <a:ext cx="9201398" cy="4804752"/>
          </a:xfrm>
          <a:prstGeom prst="rect">
            <a:avLst/>
          </a:prstGeom>
          <a:solidFill>
            <a:srgbClr val="152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ctangle 2"/>
          <p:cNvSpPr/>
          <p:nvPr userDrawn="1"/>
        </p:nvSpPr>
        <p:spPr>
          <a:xfrm>
            <a:off x="4403842" y="306126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-1" y="749300"/>
            <a:ext cx="9186883" cy="2228440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ct val="80000"/>
              </a:lnSpc>
              <a:buNone/>
              <a:defRPr sz="28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tekst</a:t>
            </a:r>
          </a:p>
        </p:txBody>
      </p:sp>
    </p:spTree>
    <p:extLst>
      <p:ext uri="{BB962C8B-B14F-4D97-AF65-F5344CB8AC3E}">
        <p14:creationId xmlns:p14="http://schemas.microsoft.com/office/powerpoint/2010/main" val="12664374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Blå / Mediu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51189"/>
            <a:ext cx="9201398" cy="4804752"/>
          </a:xfrm>
          <a:prstGeom prst="rect">
            <a:avLst/>
          </a:prstGeom>
          <a:solidFill>
            <a:srgbClr val="152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ctangle 2"/>
          <p:cNvSpPr/>
          <p:nvPr userDrawn="1"/>
        </p:nvSpPr>
        <p:spPr>
          <a:xfrm>
            <a:off x="4403842" y="306126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-1" y="749300"/>
            <a:ext cx="9186883" cy="2228440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ct val="80000"/>
              </a:lnSpc>
              <a:buNone/>
              <a:defRPr sz="28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tekst</a:t>
            </a:r>
          </a:p>
        </p:txBody>
      </p:sp>
    </p:spTree>
    <p:extLst>
      <p:ext uri="{BB962C8B-B14F-4D97-AF65-F5344CB8AC3E}">
        <p14:creationId xmlns:p14="http://schemas.microsoft.com/office/powerpoint/2010/main" val="20172487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Grå / Mediu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51189"/>
            <a:ext cx="9201398" cy="4804752"/>
          </a:xfrm>
          <a:prstGeom prst="rect">
            <a:avLst/>
          </a:prstGeom>
          <a:solidFill>
            <a:srgbClr val="E3E5E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ctangle 2"/>
          <p:cNvSpPr/>
          <p:nvPr userDrawn="1"/>
        </p:nvSpPr>
        <p:spPr>
          <a:xfrm>
            <a:off x="4403842" y="306126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-1" y="749300"/>
            <a:ext cx="9186883" cy="2228440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tekst</a:t>
            </a:r>
          </a:p>
        </p:txBody>
      </p:sp>
    </p:spTree>
    <p:extLst>
      <p:ext uri="{BB962C8B-B14F-4D97-AF65-F5344CB8AC3E}">
        <p14:creationId xmlns:p14="http://schemas.microsoft.com/office/powerpoint/2010/main" val="8573318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: Blå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edcom_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52" y="347819"/>
            <a:ext cx="7858166" cy="4835392"/>
          </a:xfrm>
          <a:prstGeom prst="rect">
            <a:avLst/>
          </a:prstGeom>
        </p:spPr>
      </p:pic>
      <p:sp>
        <p:nvSpPr>
          <p:cNvPr id="7" name="Rectangle 4"/>
          <p:cNvSpPr/>
          <p:nvPr userDrawn="1"/>
        </p:nvSpPr>
        <p:spPr>
          <a:xfrm>
            <a:off x="4476485" y="338748"/>
            <a:ext cx="4724913" cy="4844462"/>
          </a:xfrm>
          <a:custGeom>
            <a:avLst/>
            <a:gdLst>
              <a:gd name="connsiteX0" fmla="*/ 0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0 w 3257323"/>
              <a:gd name="connsiteY4" fmla="*/ 0 h 4835392"/>
              <a:gd name="connsiteX0" fmla="*/ 1061357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061357 w 3257323"/>
              <a:gd name="connsiteY4" fmla="*/ 0 h 4835392"/>
              <a:gd name="connsiteX0" fmla="*/ 1224643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224643 w 3257323"/>
              <a:gd name="connsiteY4" fmla="*/ 0 h 4835392"/>
              <a:gd name="connsiteX0" fmla="*/ 1124858 w 3257323"/>
              <a:gd name="connsiteY0" fmla="*/ 9071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24858 w 3257323"/>
              <a:gd name="connsiteY4" fmla="*/ 9071 h 4835392"/>
              <a:gd name="connsiteX0" fmla="*/ 1133929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33929 w 3257323"/>
              <a:gd name="connsiteY4" fmla="*/ 0 h 4835392"/>
              <a:gd name="connsiteX0" fmla="*/ 1133929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33929 w 3257323"/>
              <a:gd name="connsiteY4" fmla="*/ 0 h 4835392"/>
              <a:gd name="connsiteX0" fmla="*/ 1133929 w 3257323"/>
              <a:gd name="connsiteY0" fmla="*/ 0 h 4842863"/>
              <a:gd name="connsiteX1" fmla="*/ 3257323 w 3257323"/>
              <a:gd name="connsiteY1" fmla="*/ 7471 h 4842863"/>
              <a:gd name="connsiteX2" fmla="*/ 3257323 w 3257323"/>
              <a:gd name="connsiteY2" fmla="*/ 4842863 h 4842863"/>
              <a:gd name="connsiteX3" fmla="*/ 0 w 3257323"/>
              <a:gd name="connsiteY3" fmla="*/ 4842863 h 4842863"/>
              <a:gd name="connsiteX4" fmla="*/ 1133929 w 3257323"/>
              <a:gd name="connsiteY4" fmla="*/ 0 h 4842863"/>
              <a:gd name="connsiteX0" fmla="*/ 1133929 w 3266394"/>
              <a:gd name="connsiteY0" fmla="*/ 0 h 4842863"/>
              <a:gd name="connsiteX1" fmla="*/ 3266394 w 3266394"/>
              <a:gd name="connsiteY1" fmla="*/ 7471 h 4842863"/>
              <a:gd name="connsiteX2" fmla="*/ 3257323 w 3266394"/>
              <a:gd name="connsiteY2" fmla="*/ 4842863 h 4842863"/>
              <a:gd name="connsiteX3" fmla="*/ 0 w 3266394"/>
              <a:gd name="connsiteY3" fmla="*/ 4842863 h 4842863"/>
              <a:gd name="connsiteX4" fmla="*/ 1133929 w 3266394"/>
              <a:gd name="connsiteY4" fmla="*/ 0 h 4842863"/>
              <a:gd name="connsiteX0" fmla="*/ 1133929 w 3275466"/>
              <a:gd name="connsiteY0" fmla="*/ 10672 h 4853535"/>
              <a:gd name="connsiteX1" fmla="*/ 3275466 w 3275466"/>
              <a:gd name="connsiteY1" fmla="*/ 0 h 4853535"/>
              <a:gd name="connsiteX2" fmla="*/ 3257323 w 3275466"/>
              <a:gd name="connsiteY2" fmla="*/ 4853535 h 4853535"/>
              <a:gd name="connsiteX3" fmla="*/ 0 w 3275466"/>
              <a:gd name="connsiteY3" fmla="*/ 4853535 h 4853535"/>
              <a:gd name="connsiteX4" fmla="*/ 1133929 w 3275466"/>
              <a:gd name="connsiteY4" fmla="*/ 10672 h 4853535"/>
              <a:gd name="connsiteX0" fmla="*/ 1133929 w 3284537"/>
              <a:gd name="connsiteY0" fmla="*/ 10672 h 4853535"/>
              <a:gd name="connsiteX1" fmla="*/ 3284537 w 3284537"/>
              <a:gd name="connsiteY1" fmla="*/ 0 h 4853535"/>
              <a:gd name="connsiteX2" fmla="*/ 3257323 w 3284537"/>
              <a:gd name="connsiteY2" fmla="*/ 4853535 h 4853535"/>
              <a:gd name="connsiteX3" fmla="*/ 0 w 3284537"/>
              <a:gd name="connsiteY3" fmla="*/ 4853535 h 4853535"/>
              <a:gd name="connsiteX4" fmla="*/ 1133929 w 3284537"/>
              <a:gd name="connsiteY4" fmla="*/ 10672 h 4853535"/>
              <a:gd name="connsiteX0" fmla="*/ 1133929 w 3293609"/>
              <a:gd name="connsiteY0" fmla="*/ 0 h 4842863"/>
              <a:gd name="connsiteX1" fmla="*/ 3293609 w 3293609"/>
              <a:gd name="connsiteY1" fmla="*/ 7471 h 4842863"/>
              <a:gd name="connsiteX2" fmla="*/ 3257323 w 3293609"/>
              <a:gd name="connsiteY2" fmla="*/ 4842863 h 4842863"/>
              <a:gd name="connsiteX3" fmla="*/ 0 w 3293609"/>
              <a:gd name="connsiteY3" fmla="*/ 4842863 h 4842863"/>
              <a:gd name="connsiteX4" fmla="*/ 1133929 w 3293609"/>
              <a:gd name="connsiteY4" fmla="*/ 0 h 4842863"/>
              <a:gd name="connsiteX0" fmla="*/ 1133929 w 3302680"/>
              <a:gd name="connsiteY0" fmla="*/ 1600 h 4844463"/>
              <a:gd name="connsiteX1" fmla="*/ 3302680 w 3302680"/>
              <a:gd name="connsiteY1" fmla="*/ 0 h 4844463"/>
              <a:gd name="connsiteX2" fmla="*/ 3257323 w 3302680"/>
              <a:gd name="connsiteY2" fmla="*/ 4844463 h 4844463"/>
              <a:gd name="connsiteX3" fmla="*/ 0 w 3302680"/>
              <a:gd name="connsiteY3" fmla="*/ 4844463 h 4844463"/>
              <a:gd name="connsiteX4" fmla="*/ 1133929 w 3302680"/>
              <a:gd name="connsiteY4" fmla="*/ 1600 h 4844463"/>
              <a:gd name="connsiteX0" fmla="*/ 1133929 w 4853895"/>
              <a:gd name="connsiteY0" fmla="*/ 10671 h 4853534"/>
              <a:gd name="connsiteX1" fmla="*/ 4853895 w 4853895"/>
              <a:gd name="connsiteY1" fmla="*/ 0 h 4853534"/>
              <a:gd name="connsiteX2" fmla="*/ 3257323 w 4853895"/>
              <a:gd name="connsiteY2" fmla="*/ 4853534 h 4853534"/>
              <a:gd name="connsiteX3" fmla="*/ 0 w 4853895"/>
              <a:gd name="connsiteY3" fmla="*/ 4853534 h 4853534"/>
              <a:gd name="connsiteX4" fmla="*/ 1133929 w 4853895"/>
              <a:gd name="connsiteY4" fmla="*/ 10671 h 4853534"/>
              <a:gd name="connsiteX0" fmla="*/ 1133929 w 4854163"/>
              <a:gd name="connsiteY0" fmla="*/ 10671 h 4853534"/>
              <a:gd name="connsiteX1" fmla="*/ 4853895 w 4854163"/>
              <a:gd name="connsiteY1" fmla="*/ 0 h 4853534"/>
              <a:gd name="connsiteX2" fmla="*/ 3257323 w 4854163"/>
              <a:gd name="connsiteY2" fmla="*/ 4853534 h 4853534"/>
              <a:gd name="connsiteX3" fmla="*/ 0 w 4854163"/>
              <a:gd name="connsiteY3" fmla="*/ 4853534 h 4853534"/>
              <a:gd name="connsiteX4" fmla="*/ 1133929 w 4854163"/>
              <a:gd name="connsiteY4" fmla="*/ 10671 h 4853534"/>
              <a:gd name="connsiteX0" fmla="*/ 1133929 w 4857317"/>
              <a:gd name="connsiteY0" fmla="*/ 10671 h 4862606"/>
              <a:gd name="connsiteX1" fmla="*/ 4853895 w 4857317"/>
              <a:gd name="connsiteY1" fmla="*/ 0 h 4862606"/>
              <a:gd name="connsiteX2" fmla="*/ 4763180 w 4857317"/>
              <a:gd name="connsiteY2" fmla="*/ 4862606 h 4862606"/>
              <a:gd name="connsiteX3" fmla="*/ 0 w 4857317"/>
              <a:gd name="connsiteY3" fmla="*/ 4853534 h 4862606"/>
              <a:gd name="connsiteX4" fmla="*/ 1133929 w 4857317"/>
              <a:gd name="connsiteY4" fmla="*/ 10671 h 4862606"/>
              <a:gd name="connsiteX0" fmla="*/ 1133929 w 4857566"/>
              <a:gd name="connsiteY0" fmla="*/ 10671 h 4862607"/>
              <a:gd name="connsiteX1" fmla="*/ 4853895 w 4857566"/>
              <a:gd name="connsiteY1" fmla="*/ 0 h 4862607"/>
              <a:gd name="connsiteX2" fmla="*/ 4763180 w 4857566"/>
              <a:gd name="connsiteY2" fmla="*/ 4862606 h 4862607"/>
              <a:gd name="connsiteX3" fmla="*/ 0 w 4857566"/>
              <a:gd name="connsiteY3" fmla="*/ 4853534 h 4862607"/>
              <a:gd name="connsiteX4" fmla="*/ 1133929 w 4857566"/>
              <a:gd name="connsiteY4" fmla="*/ 10671 h 4862607"/>
              <a:gd name="connsiteX0" fmla="*/ 1133929 w 4858638"/>
              <a:gd name="connsiteY0" fmla="*/ 10671 h 4853535"/>
              <a:gd name="connsiteX1" fmla="*/ 4853895 w 4858638"/>
              <a:gd name="connsiteY1" fmla="*/ 0 h 4853535"/>
              <a:gd name="connsiteX2" fmla="*/ 4790395 w 4858638"/>
              <a:gd name="connsiteY2" fmla="*/ 4853534 h 4853535"/>
              <a:gd name="connsiteX3" fmla="*/ 0 w 4858638"/>
              <a:gd name="connsiteY3" fmla="*/ 4853534 h 4853535"/>
              <a:gd name="connsiteX4" fmla="*/ 1133929 w 4858638"/>
              <a:gd name="connsiteY4" fmla="*/ 10671 h 4853535"/>
              <a:gd name="connsiteX0" fmla="*/ 1133929 w 4791976"/>
              <a:gd name="connsiteY0" fmla="*/ 1599 h 4844463"/>
              <a:gd name="connsiteX1" fmla="*/ 4717824 w 4791976"/>
              <a:gd name="connsiteY1" fmla="*/ 0 h 4844463"/>
              <a:gd name="connsiteX2" fmla="*/ 4790395 w 4791976"/>
              <a:gd name="connsiteY2" fmla="*/ 4844462 h 4844463"/>
              <a:gd name="connsiteX3" fmla="*/ 0 w 4791976"/>
              <a:gd name="connsiteY3" fmla="*/ 4844462 h 4844463"/>
              <a:gd name="connsiteX4" fmla="*/ 1133929 w 4791976"/>
              <a:gd name="connsiteY4" fmla="*/ 1599 h 4844463"/>
              <a:gd name="connsiteX0" fmla="*/ 1133929 w 4724503"/>
              <a:gd name="connsiteY0" fmla="*/ 1599 h 4844463"/>
              <a:gd name="connsiteX1" fmla="*/ 4717824 w 4724503"/>
              <a:gd name="connsiteY1" fmla="*/ 0 h 4844463"/>
              <a:gd name="connsiteX2" fmla="*/ 4681538 w 4724503"/>
              <a:gd name="connsiteY2" fmla="*/ 4844462 h 4844463"/>
              <a:gd name="connsiteX3" fmla="*/ 0 w 4724503"/>
              <a:gd name="connsiteY3" fmla="*/ 4844462 h 4844463"/>
              <a:gd name="connsiteX4" fmla="*/ 1133929 w 4724503"/>
              <a:gd name="connsiteY4" fmla="*/ 1599 h 4844463"/>
              <a:gd name="connsiteX0" fmla="*/ 1133929 w 5538945"/>
              <a:gd name="connsiteY0" fmla="*/ 1599 h 4844462"/>
              <a:gd name="connsiteX1" fmla="*/ 4717824 w 5538945"/>
              <a:gd name="connsiteY1" fmla="*/ 0 h 4844462"/>
              <a:gd name="connsiteX2" fmla="*/ 4681538 w 5538945"/>
              <a:gd name="connsiteY2" fmla="*/ 4844462 h 4844462"/>
              <a:gd name="connsiteX3" fmla="*/ 0 w 5538945"/>
              <a:gd name="connsiteY3" fmla="*/ 4844462 h 4844462"/>
              <a:gd name="connsiteX4" fmla="*/ 1133929 w 5538945"/>
              <a:gd name="connsiteY4" fmla="*/ 1599 h 4844462"/>
              <a:gd name="connsiteX0" fmla="*/ 1133929 w 5355314"/>
              <a:gd name="connsiteY0" fmla="*/ 1599 h 4844462"/>
              <a:gd name="connsiteX1" fmla="*/ 4717824 w 5355314"/>
              <a:gd name="connsiteY1" fmla="*/ 0 h 4844462"/>
              <a:gd name="connsiteX2" fmla="*/ 4681538 w 5355314"/>
              <a:gd name="connsiteY2" fmla="*/ 4844462 h 4844462"/>
              <a:gd name="connsiteX3" fmla="*/ 0 w 5355314"/>
              <a:gd name="connsiteY3" fmla="*/ 4844462 h 4844462"/>
              <a:gd name="connsiteX4" fmla="*/ 1133929 w 5355314"/>
              <a:gd name="connsiteY4" fmla="*/ 1599 h 4844462"/>
              <a:gd name="connsiteX0" fmla="*/ 1133929 w 4973888"/>
              <a:gd name="connsiteY0" fmla="*/ 1599 h 4844462"/>
              <a:gd name="connsiteX1" fmla="*/ 4717824 w 4973888"/>
              <a:gd name="connsiteY1" fmla="*/ 0 h 4844462"/>
              <a:gd name="connsiteX2" fmla="*/ 4681538 w 4973888"/>
              <a:gd name="connsiteY2" fmla="*/ 4844462 h 4844462"/>
              <a:gd name="connsiteX3" fmla="*/ 0 w 4973888"/>
              <a:gd name="connsiteY3" fmla="*/ 4844462 h 4844462"/>
              <a:gd name="connsiteX4" fmla="*/ 1133929 w 4973888"/>
              <a:gd name="connsiteY4" fmla="*/ 1599 h 4844462"/>
              <a:gd name="connsiteX0" fmla="*/ 1133929 w 4722795"/>
              <a:gd name="connsiteY0" fmla="*/ 1599 h 4844462"/>
              <a:gd name="connsiteX1" fmla="*/ 4717824 w 4722795"/>
              <a:gd name="connsiteY1" fmla="*/ 0 h 4844462"/>
              <a:gd name="connsiteX2" fmla="*/ 4681538 w 4722795"/>
              <a:gd name="connsiteY2" fmla="*/ 4844462 h 4844462"/>
              <a:gd name="connsiteX3" fmla="*/ 0 w 4722795"/>
              <a:gd name="connsiteY3" fmla="*/ 4844462 h 4844462"/>
              <a:gd name="connsiteX4" fmla="*/ 1133929 w 4722795"/>
              <a:gd name="connsiteY4" fmla="*/ 1599 h 4844462"/>
              <a:gd name="connsiteX0" fmla="*/ 1133929 w 4724913"/>
              <a:gd name="connsiteY0" fmla="*/ 1599 h 4844462"/>
              <a:gd name="connsiteX1" fmla="*/ 4717824 w 4724913"/>
              <a:gd name="connsiteY1" fmla="*/ 0 h 4844462"/>
              <a:gd name="connsiteX2" fmla="*/ 4699681 w 4724913"/>
              <a:gd name="connsiteY2" fmla="*/ 4835391 h 4844462"/>
              <a:gd name="connsiteX3" fmla="*/ 0 w 4724913"/>
              <a:gd name="connsiteY3" fmla="*/ 4844462 h 4844462"/>
              <a:gd name="connsiteX4" fmla="*/ 1133929 w 4724913"/>
              <a:gd name="connsiteY4" fmla="*/ 1599 h 484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913" h="4844462">
                <a:moveTo>
                  <a:pt x="1133929" y="1599"/>
                </a:moveTo>
                <a:lnTo>
                  <a:pt x="4717824" y="0"/>
                </a:lnTo>
                <a:cubicBezTo>
                  <a:pt x="4737592" y="8858"/>
                  <a:pt x="4710920" y="4835391"/>
                  <a:pt x="4699681" y="4835391"/>
                </a:cubicBezTo>
                <a:lnTo>
                  <a:pt x="0" y="4844462"/>
                </a:lnTo>
                <a:lnTo>
                  <a:pt x="1133929" y="15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453464" y="346530"/>
            <a:ext cx="4724400" cy="4837032"/>
          </a:xfrm>
          <a:custGeom>
            <a:avLst/>
            <a:gdLst>
              <a:gd name="connsiteX0" fmla="*/ 0 w 3581400"/>
              <a:gd name="connsiteY0" fmla="*/ 0 h 4853361"/>
              <a:gd name="connsiteX1" fmla="*/ 3581400 w 3581400"/>
              <a:gd name="connsiteY1" fmla="*/ 0 h 4853361"/>
              <a:gd name="connsiteX2" fmla="*/ 3581400 w 3581400"/>
              <a:gd name="connsiteY2" fmla="*/ 4853361 h 4853361"/>
              <a:gd name="connsiteX3" fmla="*/ 0 w 3581400"/>
              <a:gd name="connsiteY3" fmla="*/ 4853361 h 4853361"/>
              <a:gd name="connsiteX4" fmla="*/ 0 w 3581400"/>
              <a:gd name="connsiteY4" fmla="*/ 0 h 4853361"/>
              <a:gd name="connsiteX0" fmla="*/ 1422400 w 3581400"/>
              <a:gd name="connsiteY0" fmla="*/ 0 h 4853361"/>
              <a:gd name="connsiteX1" fmla="*/ 3581400 w 3581400"/>
              <a:gd name="connsiteY1" fmla="*/ 0 h 4853361"/>
              <a:gd name="connsiteX2" fmla="*/ 3581400 w 3581400"/>
              <a:gd name="connsiteY2" fmla="*/ 4853361 h 4853361"/>
              <a:gd name="connsiteX3" fmla="*/ 0 w 3581400"/>
              <a:gd name="connsiteY3" fmla="*/ 4853361 h 4853361"/>
              <a:gd name="connsiteX4" fmla="*/ 1422400 w 3581400"/>
              <a:gd name="connsiteY4" fmla="*/ 0 h 4853361"/>
              <a:gd name="connsiteX0" fmla="*/ 1117600 w 3276600"/>
              <a:gd name="connsiteY0" fmla="*/ 0 h 4853361"/>
              <a:gd name="connsiteX1" fmla="*/ 3276600 w 3276600"/>
              <a:gd name="connsiteY1" fmla="*/ 0 h 4853361"/>
              <a:gd name="connsiteX2" fmla="*/ 3276600 w 3276600"/>
              <a:gd name="connsiteY2" fmla="*/ 4853361 h 4853361"/>
              <a:gd name="connsiteX3" fmla="*/ 0 w 3276600"/>
              <a:gd name="connsiteY3" fmla="*/ 4853361 h 4853361"/>
              <a:gd name="connsiteX4" fmla="*/ 1117600 w 3276600"/>
              <a:gd name="connsiteY4" fmla="*/ 0 h 4853361"/>
              <a:gd name="connsiteX0" fmla="*/ 1117600 w 3276600"/>
              <a:gd name="connsiteY0" fmla="*/ 0 h 4853361"/>
              <a:gd name="connsiteX1" fmla="*/ 3276600 w 3276600"/>
              <a:gd name="connsiteY1" fmla="*/ 0 h 4853361"/>
              <a:gd name="connsiteX2" fmla="*/ 3276600 w 3276600"/>
              <a:gd name="connsiteY2" fmla="*/ 4794094 h 4853361"/>
              <a:gd name="connsiteX3" fmla="*/ 0 w 3276600"/>
              <a:gd name="connsiteY3" fmla="*/ 4853361 h 4853361"/>
              <a:gd name="connsiteX4" fmla="*/ 1117600 w 3276600"/>
              <a:gd name="connsiteY4" fmla="*/ 0 h 4853361"/>
              <a:gd name="connsiteX0" fmla="*/ 1100666 w 3259666"/>
              <a:gd name="connsiteY0" fmla="*/ 0 h 4794094"/>
              <a:gd name="connsiteX1" fmla="*/ 3259666 w 3259666"/>
              <a:gd name="connsiteY1" fmla="*/ 0 h 4794094"/>
              <a:gd name="connsiteX2" fmla="*/ 3259666 w 3259666"/>
              <a:gd name="connsiteY2" fmla="*/ 4794094 h 4794094"/>
              <a:gd name="connsiteX3" fmla="*/ 0 w 3259666"/>
              <a:gd name="connsiteY3" fmla="*/ 4777161 h 4794094"/>
              <a:gd name="connsiteX4" fmla="*/ 1100666 w 3259666"/>
              <a:gd name="connsiteY4" fmla="*/ 0 h 4794094"/>
              <a:gd name="connsiteX0" fmla="*/ 1100666 w 3259666"/>
              <a:gd name="connsiteY0" fmla="*/ 0 h 4802561"/>
              <a:gd name="connsiteX1" fmla="*/ 3259666 w 3259666"/>
              <a:gd name="connsiteY1" fmla="*/ 0 h 4802561"/>
              <a:gd name="connsiteX2" fmla="*/ 3259666 w 3259666"/>
              <a:gd name="connsiteY2" fmla="*/ 4794094 h 4802561"/>
              <a:gd name="connsiteX3" fmla="*/ 0 w 3259666"/>
              <a:gd name="connsiteY3" fmla="*/ 4802561 h 4802561"/>
              <a:gd name="connsiteX4" fmla="*/ 1100666 w 3259666"/>
              <a:gd name="connsiteY4" fmla="*/ 0 h 4802561"/>
              <a:gd name="connsiteX0" fmla="*/ 1100666 w 3259666"/>
              <a:gd name="connsiteY0" fmla="*/ 0 h 4802561"/>
              <a:gd name="connsiteX1" fmla="*/ 3259666 w 3259666"/>
              <a:gd name="connsiteY1" fmla="*/ 0 h 4802561"/>
              <a:gd name="connsiteX2" fmla="*/ 3259666 w 3259666"/>
              <a:gd name="connsiteY2" fmla="*/ 4802561 h 4802561"/>
              <a:gd name="connsiteX3" fmla="*/ 0 w 3259666"/>
              <a:gd name="connsiteY3" fmla="*/ 4802561 h 4802561"/>
              <a:gd name="connsiteX4" fmla="*/ 1100666 w 3259666"/>
              <a:gd name="connsiteY4" fmla="*/ 0 h 4802561"/>
              <a:gd name="connsiteX0" fmla="*/ 1159933 w 3318933"/>
              <a:gd name="connsiteY0" fmla="*/ 0 h 4836427"/>
              <a:gd name="connsiteX1" fmla="*/ 3318933 w 3318933"/>
              <a:gd name="connsiteY1" fmla="*/ 0 h 4836427"/>
              <a:gd name="connsiteX2" fmla="*/ 3318933 w 3318933"/>
              <a:gd name="connsiteY2" fmla="*/ 4802561 h 4836427"/>
              <a:gd name="connsiteX3" fmla="*/ 0 w 3318933"/>
              <a:gd name="connsiteY3" fmla="*/ 4836427 h 4836427"/>
              <a:gd name="connsiteX4" fmla="*/ 1159933 w 3318933"/>
              <a:gd name="connsiteY4" fmla="*/ 0 h 4836427"/>
              <a:gd name="connsiteX0" fmla="*/ 1151467 w 3310467"/>
              <a:gd name="connsiteY0" fmla="*/ 0 h 4836427"/>
              <a:gd name="connsiteX1" fmla="*/ 3310467 w 3310467"/>
              <a:gd name="connsiteY1" fmla="*/ 0 h 4836427"/>
              <a:gd name="connsiteX2" fmla="*/ 3310467 w 3310467"/>
              <a:gd name="connsiteY2" fmla="*/ 4802561 h 4836427"/>
              <a:gd name="connsiteX3" fmla="*/ 0 w 3310467"/>
              <a:gd name="connsiteY3" fmla="*/ 4836427 h 4836427"/>
              <a:gd name="connsiteX4" fmla="*/ 1151467 w 3310467"/>
              <a:gd name="connsiteY4" fmla="*/ 0 h 4836427"/>
              <a:gd name="connsiteX0" fmla="*/ 1143000 w 3302000"/>
              <a:gd name="connsiteY0" fmla="*/ 0 h 4836427"/>
              <a:gd name="connsiteX1" fmla="*/ 3302000 w 3302000"/>
              <a:gd name="connsiteY1" fmla="*/ 0 h 4836427"/>
              <a:gd name="connsiteX2" fmla="*/ 3302000 w 3302000"/>
              <a:gd name="connsiteY2" fmla="*/ 4802561 h 4836427"/>
              <a:gd name="connsiteX3" fmla="*/ 0 w 3302000"/>
              <a:gd name="connsiteY3" fmla="*/ 4836427 h 4836427"/>
              <a:gd name="connsiteX4" fmla="*/ 1143000 w 33020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3302000 w 4724400"/>
              <a:gd name="connsiteY2" fmla="*/ 4802561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699000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707466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707466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605 h 4837032"/>
              <a:gd name="connsiteX1" fmla="*/ 4724400 w 4724400"/>
              <a:gd name="connsiteY1" fmla="*/ 0 h 4837032"/>
              <a:gd name="connsiteX2" fmla="*/ 4707466 w 4724400"/>
              <a:gd name="connsiteY2" fmla="*/ 4811632 h 4837032"/>
              <a:gd name="connsiteX3" fmla="*/ 0 w 4724400"/>
              <a:gd name="connsiteY3" fmla="*/ 4837032 h 4837032"/>
              <a:gd name="connsiteX4" fmla="*/ 1143000 w 4724400"/>
              <a:gd name="connsiteY4" fmla="*/ 605 h 483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4837032">
                <a:moveTo>
                  <a:pt x="1143000" y="605"/>
                </a:moveTo>
                <a:lnTo>
                  <a:pt x="4724400" y="0"/>
                </a:lnTo>
                <a:cubicBezTo>
                  <a:pt x="4718755" y="1600853"/>
                  <a:pt x="4713111" y="3210779"/>
                  <a:pt x="4707466" y="4811632"/>
                </a:cubicBezTo>
                <a:lnTo>
                  <a:pt x="0" y="4837032"/>
                </a:lnTo>
                <a:lnTo>
                  <a:pt x="1143000" y="605"/>
                </a:lnTo>
                <a:close/>
              </a:path>
            </a:pathLst>
          </a:custGeom>
          <a:noFill/>
          <a:ln>
            <a:noFill/>
          </a:ln>
        </p:spPr>
        <p:txBody>
          <a:bodyPr vert="horz"/>
          <a:lstStyle>
            <a:lvl1pPr marL="0" indent="0" algn="ctr">
              <a:buNone/>
              <a:defRPr sz="13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da-DK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5952" y="3200400"/>
            <a:ext cx="4478905" cy="307777"/>
          </a:xfrm>
          <a:prstGeom prst="rect">
            <a:avLst/>
          </a:prstGeom>
          <a:ln>
            <a:noFill/>
          </a:ln>
        </p:spPr>
        <p:txBody>
          <a:bodyPr vert="horz">
            <a:spAutoFit/>
          </a:bodyPr>
          <a:lstStyle>
            <a:lvl1pPr marL="0" indent="0">
              <a:lnSpc>
                <a:spcPct val="120000"/>
              </a:lnSpc>
              <a:buNone/>
              <a:defRPr sz="1200" b="0" baseline="0">
                <a:solidFill>
                  <a:schemeClr val="tx2">
                    <a:lumMod val="20000"/>
                    <a:lumOff val="8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da-DK" dirty="0"/>
              <a:t>Klik for at indsætte supplerende tekst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57556" y="3123037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39018" y="901700"/>
            <a:ext cx="4586553" cy="214513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90000"/>
              </a:lnSpc>
              <a:buNone/>
              <a:defRPr sz="28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titel</a:t>
            </a:r>
          </a:p>
        </p:txBody>
      </p:sp>
    </p:spTree>
    <p:extLst>
      <p:ext uri="{BB962C8B-B14F-4D97-AF65-F5344CB8AC3E}">
        <p14:creationId xmlns:p14="http://schemas.microsoft.com/office/powerpoint/2010/main" val="2602450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billeder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699002" y="1456844"/>
            <a:ext cx="4152899" cy="341776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00">
                <a:latin typeface="Helvetica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29947" y="1456844"/>
            <a:ext cx="4152899" cy="341776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00">
                <a:latin typeface="Helvetica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5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29947" y="703183"/>
            <a:ext cx="8421954" cy="543939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overskrift 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45510" y="129234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843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: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_test_grey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3"/>
          <a:stretch/>
        </p:blipFill>
        <p:spPr>
          <a:xfrm>
            <a:off x="-33152" y="347819"/>
            <a:ext cx="8787301" cy="4840395"/>
          </a:xfrm>
          <a:prstGeom prst="rect">
            <a:avLst/>
          </a:prstGeom>
        </p:spPr>
      </p:pic>
      <p:sp>
        <p:nvSpPr>
          <p:cNvPr id="7" name="Rectangle 4"/>
          <p:cNvSpPr/>
          <p:nvPr userDrawn="1"/>
        </p:nvSpPr>
        <p:spPr>
          <a:xfrm>
            <a:off x="4476485" y="338748"/>
            <a:ext cx="4724913" cy="4844462"/>
          </a:xfrm>
          <a:custGeom>
            <a:avLst/>
            <a:gdLst>
              <a:gd name="connsiteX0" fmla="*/ 0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0 w 3257323"/>
              <a:gd name="connsiteY4" fmla="*/ 0 h 4835392"/>
              <a:gd name="connsiteX0" fmla="*/ 1061357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061357 w 3257323"/>
              <a:gd name="connsiteY4" fmla="*/ 0 h 4835392"/>
              <a:gd name="connsiteX0" fmla="*/ 1224643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224643 w 3257323"/>
              <a:gd name="connsiteY4" fmla="*/ 0 h 4835392"/>
              <a:gd name="connsiteX0" fmla="*/ 1124858 w 3257323"/>
              <a:gd name="connsiteY0" fmla="*/ 9071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24858 w 3257323"/>
              <a:gd name="connsiteY4" fmla="*/ 9071 h 4835392"/>
              <a:gd name="connsiteX0" fmla="*/ 1133929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33929 w 3257323"/>
              <a:gd name="connsiteY4" fmla="*/ 0 h 4835392"/>
              <a:gd name="connsiteX0" fmla="*/ 1133929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33929 w 3257323"/>
              <a:gd name="connsiteY4" fmla="*/ 0 h 4835392"/>
              <a:gd name="connsiteX0" fmla="*/ 1133929 w 3257323"/>
              <a:gd name="connsiteY0" fmla="*/ 0 h 4842863"/>
              <a:gd name="connsiteX1" fmla="*/ 3257323 w 3257323"/>
              <a:gd name="connsiteY1" fmla="*/ 7471 h 4842863"/>
              <a:gd name="connsiteX2" fmla="*/ 3257323 w 3257323"/>
              <a:gd name="connsiteY2" fmla="*/ 4842863 h 4842863"/>
              <a:gd name="connsiteX3" fmla="*/ 0 w 3257323"/>
              <a:gd name="connsiteY3" fmla="*/ 4842863 h 4842863"/>
              <a:gd name="connsiteX4" fmla="*/ 1133929 w 3257323"/>
              <a:gd name="connsiteY4" fmla="*/ 0 h 4842863"/>
              <a:gd name="connsiteX0" fmla="*/ 1133929 w 3266394"/>
              <a:gd name="connsiteY0" fmla="*/ 0 h 4842863"/>
              <a:gd name="connsiteX1" fmla="*/ 3266394 w 3266394"/>
              <a:gd name="connsiteY1" fmla="*/ 7471 h 4842863"/>
              <a:gd name="connsiteX2" fmla="*/ 3257323 w 3266394"/>
              <a:gd name="connsiteY2" fmla="*/ 4842863 h 4842863"/>
              <a:gd name="connsiteX3" fmla="*/ 0 w 3266394"/>
              <a:gd name="connsiteY3" fmla="*/ 4842863 h 4842863"/>
              <a:gd name="connsiteX4" fmla="*/ 1133929 w 3266394"/>
              <a:gd name="connsiteY4" fmla="*/ 0 h 4842863"/>
              <a:gd name="connsiteX0" fmla="*/ 1133929 w 3275466"/>
              <a:gd name="connsiteY0" fmla="*/ 10672 h 4853535"/>
              <a:gd name="connsiteX1" fmla="*/ 3275466 w 3275466"/>
              <a:gd name="connsiteY1" fmla="*/ 0 h 4853535"/>
              <a:gd name="connsiteX2" fmla="*/ 3257323 w 3275466"/>
              <a:gd name="connsiteY2" fmla="*/ 4853535 h 4853535"/>
              <a:gd name="connsiteX3" fmla="*/ 0 w 3275466"/>
              <a:gd name="connsiteY3" fmla="*/ 4853535 h 4853535"/>
              <a:gd name="connsiteX4" fmla="*/ 1133929 w 3275466"/>
              <a:gd name="connsiteY4" fmla="*/ 10672 h 4853535"/>
              <a:gd name="connsiteX0" fmla="*/ 1133929 w 3284537"/>
              <a:gd name="connsiteY0" fmla="*/ 10672 h 4853535"/>
              <a:gd name="connsiteX1" fmla="*/ 3284537 w 3284537"/>
              <a:gd name="connsiteY1" fmla="*/ 0 h 4853535"/>
              <a:gd name="connsiteX2" fmla="*/ 3257323 w 3284537"/>
              <a:gd name="connsiteY2" fmla="*/ 4853535 h 4853535"/>
              <a:gd name="connsiteX3" fmla="*/ 0 w 3284537"/>
              <a:gd name="connsiteY3" fmla="*/ 4853535 h 4853535"/>
              <a:gd name="connsiteX4" fmla="*/ 1133929 w 3284537"/>
              <a:gd name="connsiteY4" fmla="*/ 10672 h 4853535"/>
              <a:gd name="connsiteX0" fmla="*/ 1133929 w 3293609"/>
              <a:gd name="connsiteY0" fmla="*/ 0 h 4842863"/>
              <a:gd name="connsiteX1" fmla="*/ 3293609 w 3293609"/>
              <a:gd name="connsiteY1" fmla="*/ 7471 h 4842863"/>
              <a:gd name="connsiteX2" fmla="*/ 3257323 w 3293609"/>
              <a:gd name="connsiteY2" fmla="*/ 4842863 h 4842863"/>
              <a:gd name="connsiteX3" fmla="*/ 0 w 3293609"/>
              <a:gd name="connsiteY3" fmla="*/ 4842863 h 4842863"/>
              <a:gd name="connsiteX4" fmla="*/ 1133929 w 3293609"/>
              <a:gd name="connsiteY4" fmla="*/ 0 h 4842863"/>
              <a:gd name="connsiteX0" fmla="*/ 1133929 w 3302680"/>
              <a:gd name="connsiteY0" fmla="*/ 1600 h 4844463"/>
              <a:gd name="connsiteX1" fmla="*/ 3302680 w 3302680"/>
              <a:gd name="connsiteY1" fmla="*/ 0 h 4844463"/>
              <a:gd name="connsiteX2" fmla="*/ 3257323 w 3302680"/>
              <a:gd name="connsiteY2" fmla="*/ 4844463 h 4844463"/>
              <a:gd name="connsiteX3" fmla="*/ 0 w 3302680"/>
              <a:gd name="connsiteY3" fmla="*/ 4844463 h 4844463"/>
              <a:gd name="connsiteX4" fmla="*/ 1133929 w 3302680"/>
              <a:gd name="connsiteY4" fmla="*/ 1600 h 4844463"/>
              <a:gd name="connsiteX0" fmla="*/ 1133929 w 4853895"/>
              <a:gd name="connsiteY0" fmla="*/ 10671 h 4853534"/>
              <a:gd name="connsiteX1" fmla="*/ 4853895 w 4853895"/>
              <a:gd name="connsiteY1" fmla="*/ 0 h 4853534"/>
              <a:gd name="connsiteX2" fmla="*/ 3257323 w 4853895"/>
              <a:gd name="connsiteY2" fmla="*/ 4853534 h 4853534"/>
              <a:gd name="connsiteX3" fmla="*/ 0 w 4853895"/>
              <a:gd name="connsiteY3" fmla="*/ 4853534 h 4853534"/>
              <a:gd name="connsiteX4" fmla="*/ 1133929 w 4853895"/>
              <a:gd name="connsiteY4" fmla="*/ 10671 h 4853534"/>
              <a:gd name="connsiteX0" fmla="*/ 1133929 w 4854163"/>
              <a:gd name="connsiteY0" fmla="*/ 10671 h 4853534"/>
              <a:gd name="connsiteX1" fmla="*/ 4853895 w 4854163"/>
              <a:gd name="connsiteY1" fmla="*/ 0 h 4853534"/>
              <a:gd name="connsiteX2" fmla="*/ 3257323 w 4854163"/>
              <a:gd name="connsiteY2" fmla="*/ 4853534 h 4853534"/>
              <a:gd name="connsiteX3" fmla="*/ 0 w 4854163"/>
              <a:gd name="connsiteY3" fmla="*/ 4853534 h 4853534"/>
              <a:gd name="connsiteX4" fmla="*/ 1133929 w 4854163"/>
              <a:gd name="connsiteY4" fmla="*/ 10671 h 4853534"/>
              <a:gd name="connsiteX0" fmla="*/ 1133929 w 4857317"/>
              <a:gd name="connsiteY0" fmla="*/ 10671 h 4862606"/>
              <a:gd name="connsiteX1" fmla="*/ 4853895 w 4857317"/>
              <a:gd name="connsiteY1" fmla="*/ 0 h 4862606"/>
              <a:gd name="connsiteX2" fmla="*/ 4763180 w 4857317"/>
              <a:gd name="connsiteY2" fmla="*/ 4862606 h 4862606"/>
              <a:gd name="connsiteX3" fmla="*/ 0 w 4857317"/>
              <a:gd name="connsiteY3" fmla="*/ 4853534 h 4862606"/>
              <a:gd name="connsiteX4" fmla="*/ 1133929 w 4857317"/>
              <a:gd name="connsiteY4" fmla="*/ 10671 h 4862606"/>
              <a:gd name="connsiteX0" fmla="*/ 1133929 w 4857566"/>
              <a:gd name="connsiteY0" fmla="*/ 10671 h 4862607"/>
              <a:gd name="connsiteX1" fmla="*/ 4853895 w 4857566"/>
              <a:gd name="connsiteY1" fmla="*/ 0 h 4862607"/>
              <a:gd name="connsiteX2" fmla="*/ 4763180 w 4857566"/>
              <a:gd name="connsiteY2" fmla="*/ 4862606 h 4862607"/>
              <a:gd name="connsiteX3" fmla="*/ 0 w 4857566"/>
              <a:gd name="connsiteY3" fmla="*/ 4853534 h 4862607"/>
              <a:gd name="connsiteX4" fmla="*/ 1133929 w 4857566"/>
              <a:gd name="connsiteY4" fmla="*/ 10671 h 4862607"/>
              <a:gd name="connsiteX0" fmla="*/ 1133929 w 4858638"/>
              <a:gd name="connsiteY0" fmla="*/ 10671 h 4853535"/>
              <a:gd name="connsiteX1" fmla="*/ 4853895 w 4858638"/>
              <a:gd name="connsiteY1" fmla="*/ 0 h 4853535"/>
              <a:gd name="connsiteX2" fmla="*/ 4790395 w 4858638"/>
              <a:gd name="connsiteY2" fmla="*/ 4853534 h 4853535"/>
              <a:gd name="connsiteX3" fmla="*/ 0 w 4858638"/>
              <a:gd name="connsiteY3" fmla="*/ 4853534 h 4853535"/>
              <a:gd name="connsiteX4" fmla="*/ 1133929 w 4858638"/>
              <a:gd name="connsiteY4" fmla="*/ 10671 h 4853535"/>
              <a:gd name="connsiteX0" fmla="*/ 1133929 w 4791976"/>
              <a:gd name="connsiteY0" fmla="*/ 1599 h 4844463"/>
              <a:gd name="connsiteX1" fmla="*/ 4717824 w 4791976"/>
              <a:gd name="connsiteY1" fmla="*/ 0 h 4844463"/>
              <a:gd name="connsiteX2" fmla="*/ 4790395 w 4791976"/>
              <a:gd name="connsiteY2" fmla="*/ 4844462 h 4844463"/>
              <a:gd name="connsiteX3" fmla="*/ 0 w 4791976"/>
              <a:gd name="connsiteY3" fmla="*/ 4844462 h 4844463"/>
              <a:gd name="connsiteX4" fmla="*/ 1133929 w 4791976"/>
              <a:gd name="connsiteY4" fmla="*/ 1599 h 4844463"/>
              <a:gd name="connsiteX0" fmla="*/ 1133929 w 4724503"/>
              <a:gd name="connsiteY0" fmla="*/ 1599 h 4844463"/>
              <a:gd name="connsiteX1" fmla="*/ 4717824 w 4724503"/>
              <a:gd name="connsiteY1" fmla="*/ 0 h 4844463"/>
              <a:gd name="connsiteX2" fmla="*/ 4681538 w 4724503"/>
              <a:gd name="connsiteY2" fmla="*/ 4844462 h 4844463"/>
              <a:gd name="connsiteX3" fmla="*/ 0 w 4724503"/>
              <a:gd name="connsiteY3" fmla="*/ 4844462 h 4844463"/>
              <a:gd name="connsiteX4" fmla="*/ 1133929 w 4724503"/>
              <a:gd name="connsiteY4" fmla="*/ 1599 h 4844463"/>
              <a:gd name="connsiteX0" fmla="*/ 1133929 w 5538945"/>
              <a:gd name="connsiteY0" fmla="*/ 1599 h 4844462"/>
              <a:gd name="connsiteX1" fmla="*/ 4717824 w 5538945"/>
              <a:gd name="connsiteY1" fmla="*/ 0 h 4844462"/>
              <a:gd name="connsiteX2" fmla="*/ 4681538 w 5538945"/>
              <a:gd name="connsiteY2" fmla="*/ 4844462 h 4844462"/>
              <a:gd name="connsiteX3" fmla="*/ 0 w 5538945"/>
              <a:gd name="connsiteY3" fmla="*/ 4844462 h 4844462"/>
              <a:gd name="connsiteX4" fmla="*/ 1133929 w 5538945"/>
              <a:gd name="connsiteY4" fmla="*/ 1599 h 4844462"/>
              <a:gd name="connsiteX0" fmla="*/ 1133929 w 5355314"/>
              <a:gd name="connsiteY0" fmla="*/ 1599 h 4844462"/>
              <a:gd name="connsiteX1" fmla="*/ 4717824 w 5355314"/>
              <a:gd name="connsiteY1" fmla="*/ 0 h 4844462"/>
              <a:gd name="connsiteX2" fmla="*/ 4681538 w 5355314"/>
              <a:gd name="connsiteY2" fmla="*/ 4844462 h 4844462"/>
              <a:gd name="connsiteX3" fmla="*/ 0 w 5355314"/>
              <a:gd name="connsiteY3" fmla="*/ 4844462 h 4844462"/>
              <a:gd name="connsiteX4" fmla="*/ 1133929 w 5355314"/>
              <a:gd name="connsiteY4" fmla="*/ 1599 h 4844462"/>
              <a:gd name="connsiteX0" fmla="*/ 1133929 w 4973888"/>
              <a:gd name="connsiteY0" fmla="*/ 1599 h 4844462"/>
              <a:gd name="connsiteX1" fmla="*/ 4717824 w 4973888"/>
              <a:gd name="connsiteY1" fmla="*/ 0 h 4844462"/>
              <a:gd name="connsiteX2" fmla="*/ 4681538 w 4973888"/>
              <a:gd name="connsiteY2" fmla="*/ 4844462 h 4844462"/>
              <a:gd name="connsiteX3" fmla="*/ 0 w 4973888"/>
              <a:gd name="connsiteY3" fmla="*/ 4844462 h 4844462"/>
              <a:gd name="connsiteX4" fmla="*/ 1133929 w 4973888"/>
              <a:gd name="connsiteY4" fmla="*/ 1599 h 4844462"/>
              <a:gd name="connsiteX0" fmla="*/ 1133929 w 4722795"/>
              <a:gd name="connsiteY0" fmla="*/ 1599 h 4844462"/>
              <a:gd name="connsiteX1" fmla="*/ 4717824 w 4722795"/>
              <a:gd name="connsiteY1" fmla="*/ 0 h 4844462"/>
              <a:gd name="connsiteX2" fmla="*/ 4681538 w 4722795"/>
              <a:gd name="connsiteY2" fmla="*/ 4844462 h 4844462"/>
              <a:gd name="connsiteX3" fmla="*/ 0 w 4722795"/>
              <a:gd name="connsiteY3" fmla="*/ 4844462 h 4844462"/>
              <a:gd name="connsiteX4" fmla="*/ 1133929 w 4722795"/>
              <a:gd name="connsiteY4" fmla="*/ 1599 h 4844462"/>
              <a:gd name="connsiteX0" fmla="*/ 1133929 w 4724913"/>
              <a:gd name="connsiteY0" fmla="*/ 1599 h 4844462"/>
              <a:gd name="connsiteX1" fmla="*/ 4717824 w 4724913"/>
              <a:gd name="connsiteY1" fmla="*/ 0 h 4844462"/>
              <a:gd name="connsiteX2" fmla="*/ 4699681 w 4724913"/>
              <a:gd name="connsiteY2" fmla="*/ 4835391 h 4844462"/>
              <a:gd name="connsiteX3" fmla="*/ 0 w 4724913"/>
              <a:gd name="connsiteY3" fmla="*/ 4844462 h 4844462"/>
              <a:gd name="connsiteX4" fmla="*/ 1133929 w 4724913"/>
              <a:gd name="connsiteY4" fmla="*/ 1599 h 484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913" h="4844462">
                <a:moveTo>
                  <a:pt x="1133929" y="1599"/>
                </a:moveTo>
                <a:lnTo>
                  <a:pt x="4717824" y="0"/>
                </a:lnTo>
                <a:cubicBezTo>
                  <a:pt x="4737592" y="8858"/>
                  <a:pt x="4710920" y="4835391"/>
                  <a:pt x="4699681" y="4835391"/>
                </a:cubicBezTo>
                <a:lnTo>
                  <a:pt x="0" y="4844462"/>
                </a:lnTo>
                <a:lnTo>
                  <a:pt x="1133929" y="15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453464" y="346530"/>
            <a:ext cx="4724400" cy="4837032"/>
          </a:xfrm>
          <a:custGeom>
            <a:avLst/>
            <a:gdLst>
              <a:gd name="connsiteX0" fmla="*/ 0 w 3581400"/>
              <a:gd name="connsiteY0" fmla="*/ 0 h 4853361"/>
              <a:gd name="connsiteX1" fmla="*/ 3581400 w 3581400"/>
              <a:gd name="connsiteY1" fmla="*/ 0 h 4853361"/>
              <a:gd name="connsiteX2" fmla="*/ 3581400 w 3581400"/>
              <a:gd name="connsiteY2" fmla="*/ 4853361 h 4853361"/>
              <a:gd name="connsiteX3" fmla="*/ 0 w 3581400"/>
              <a:gd name="connsiteY3" fmla="*/ 4853361 h 4853361"/>
              <a:gd name="connsiteX4" fmla="*/ 0 w 3581400"/>
              <a:gd name="connsiteY4" fmla="*/ 0 h 4853361"/>
              <a:gd name="connsiteX0" fmla="*/ 1422400 w 3581400"/>
              <a:gd name="connsiteY0" fmla="*/ 0 h 4853361"/>
              <a:gd name="connsiteX1" fmla="*/ 3581400 w 3581400"/>
              <a:gd name="connsiteY1" fmla="*/ 0 h 4853361"/>
              <a:gd name="connsiteX2" fmla="*/ 3581400 w 3581400"/>
              <a:gd name="connsiteY2" fmla="*/ 4853361 h 4853361"/>
              <a:gd name="connsiteX3" fmla="*/ 0 w 3581400"/>
              <a:gd name="connsiteY3" fmla="*/ 4853361 h 4853361"/>
              <a:gd name="connsiteX4" fmla="*/ 1422400 w 3581400"/>
              <a:gd name="connsiteY4" fmla="*/ 0 h 4853361"/>
              <a:gd name="connsiteX0" fmla="*/ 1117600 w 3276600"/>
              <a:gd name="connsiteY0" fmla="*/ 0 h 4853361"/>
              <a:gd name="connsiteX1" fmla="*/ 3276600 w 3276600"/>
              <a:gd name="connsiteY1" fmla="*/ 0 h 4853361"/>
              <a:gd name="connsiteX2" fmla="*/ 3276600 w 3276600"/>
              <a:gd name="connsiteY2" fmla="*/ 4853361 h 4853361"/>
              <a:gd name="connsiteX3" fmla="*/ 0 w 3276600"/>
              <a:gd name="connsiteY3" fmla="*/ 4853361 h 4853361"/>
              <a:gd name="connsiteX4" fmla="*/ 1117600 w 3276600"/>
              <a:gd name="connsiteY4" fmla="*/ 0 h 4853361"/>
              <a:gd name="connsiteX0" fmla="*/ 1117600 w 3276600"/>
              <a:gd name="connsiteY0" fmla="*/ 0 h 4853361"/>
              <a:gd name="connsiteX1" fmla="*/ 3276600 w 3276600"/>
              <a:gd name="connsiteY1" fmla="*/ 0 h 4853361"/>
              <a:gd name="connsiteX2" fmla="*/ 3276600 w 3276600"/>
              <a:gd name="connsiteY2" fmla="*/ 4794094 h 4853361"/>
              <a:gd name="connsiteX3" fmla="*/ 0 w 3276600"/>
              <a:gd name="connsiteY3" fmla="*/ 4853361 h 4853361"/>
              <a:gd name="connsiteX4" fmla="*/ 1117600 w 3276600"/>
              <a:gd name="connsiteY4" fmla="*/ 0 h 4853361"/>
              <a:gd name="connsiteX0" fmla="*/ 1100666 w 3259666"/>
              <a:gd name="connsiteY0" fmla="*/ 0 h 4794094"/>
              <a:gd name="connsiteX1" fmla="*/ 3259666 w 3259666"/>
              <a:gd name="connsiteY1" fmla="*/ 0 h 4794094"/>
              <a:gd name="connsiteX2" fmla="*/ 3259666 w 3259666"/>
              <a:gd name="connsiteY2" fmla="*/ 4794094 h 4794094"/>
              <a:gd name="connsiteX3" fmla="*/ 0 w 3259666"/>
              <a:gd name="connsiteY3" fmla="*/ 4777161 h 4794094"/>
              <a:gd name="connsiteX4" fmla="*/ 1100666 w 3259666"/>
              <a:gd name="connsiteY4" fmla="*/ 0 h 4794094"/>
              <a:gd name="connsiteX0" fmla="*/ 1100666 w 3259666"/>
              <a:gd name="connsiteY0" fmla="*/ 0 h 4802561"/>
              <a:gd name="connsiteX1" fmla="*/ 3259666 w 3259666"/>
              <a:gd name="connsiteY1" fmla="*/ 0 h 4802561"/>
              <a:gd name="connsiteX2" fmla="*/ 3259666 w 3259666"/>
              <a:gd name="connsiteY2" fmla="*/ 4794094 h 4802561"/>
              <a:gd name="connsiteX3" fmla="*/ 0 w 3259666"/>
              <a:gd name="connsiteY3" fmla="*/ 4802561 h 4802561"/>
              <a:gd name="connsiteX4" fmla="*/ 1100666 w 3259666"/>
              <a:gd name="connsiteY4" fmla="*/ 0 h 4802561"/>
              <a:gd name="connsiteX0" fmla="*/ 1100666 w 3259666"/>
              <a:gd name="connsiteY0" fmla="*/ 0 h 4802561"/>
              <a:gd name="connsiteX1" fmla="*/ 3259666 w 3259666"/>
              <a:gd name="connsiteY1" fmla="*/ 0 h 4802561"/>
              <a:gd name="connsiteX2" fmla="*/ 3259666 w 3259666"/>
              <a:gd name="connsiteY2" fmla="*/ 4802561 h 4802561"/>
              <a:gd name="connsiteX3" fmla="*/ 0 w 3259666"/>
              <a:gd name="connsiteY3" fmla="*/ 4802561 h 4802561"/>
              <a:gd name="connsiteX4" fmla="*/ 1100666 w 3259666"/>
              <a:gd name="connsiteY4" fmla="*/ 0 h 4802561"/>
              <a:gd name="connsiteX0" fmla="*/ 1159933 w 3318933"/>
              <a:gd name="connsiteY0" fmla="*/ 0 h 4836427"/>
              <a:gd name="connsiteX1" fmla="*/ 3318933 w 3318933"/>
              <a:gd name="connsiteY1" fmla="*/ 0 h 4836427"/>
              <a:gd name="connsiteX2" fmla="*/ 3318933 w 3318933"/>
              <a:gd name="connsiteY2" fmla="*/ 4802561 h 4836427"/>
              <a:gd name="connsiteX3" fmla="*/ 0 w 3318933"/>
              <a:gd name="connsiteY3" fmla="*/ 4836427 h 4836427"/>
              <a:gd name="connsiteX4" fmla="*/ 1159933 w 3318933"/>
              <a:gd name="connsiteY4" fmla="*/ 0 h 4836427"/>
              <a:gd name="connsiteX0" fmla="*/ 1151467 w 3310467"/>
              <a:gd name="connsiteY0" fmla="*/ 0 h 4836427"/>
              <a:gd name="connsiteX1" fmla="*/ 3310467 w 3310467"/>
              <a:gd name="connsiteY1" fmla="*/ 0 h 4836427"/>
              <a:gd name="connsiteX2" fmla="*/ 3310467 w 3310467"/>
              <a:gd name="connsiteY2" fmla="*/ 4802561 h 4836427"/>
              <a:gd name="connsiteX3" fmla="*/ 0 w 3310467"/>
              <a:gd name="connsiteY3" fmla="*/ 4836427 h 4836427"/>
              <a:gd name="connsiteX4" fmla="*/ 1151467 w 3310467"/>
              <a:gd name="connsiteY4" fmla="*/ 0 h 4836427"/>
              <a:gd name="connsiteX0" fmla="*/ 1143000 w 3302000"/>
              <a:gd name="connsiteY0" fmla="*/ 0 h 4836427"/>
              <a:gd name="connsiteX1" fmla="*/ 3302000 w 3302000"/>
              <a:gd name="connsiteY1" fmla="*/ 0 h 4836427"/>
              <a:gd name="connsiteX2" fmla="*/ 3302000 w 3302000"/>
              <a:gd name="connsiteY2" fmla="*/ 4802561 h 4836427"/>
              <a:gd name="connsiteX3" fmla="*/ 0 w 3302000"/>
              <a:gd name="connsiteY3" fmla="*/ 4836427 h 4836427"/>
              <a:gd name="connsiteX4" fmla="*/ 1143000 w 33020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3302000 w 4724400"/>
              <a:gd name="connsiteY2" fmla="*/ 4802561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699000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707466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707466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605 h 4837032"/>
              <a:gd name="connsiteX1" fmla="*/ 4724400 w 4724400"/>
              <a:gd name="connsiteY1" fmla="*/ 0 h 4837032"/>
              <a:gd name="connsiteX2" fmla="*/ 4707466 w 4724400"/>
              <a:gd name="connsiteY2" fmla="*/ 4811632 h 4837032"/>
              <a:gd name="connsiteX3" fmla="*/ 0 w 4724400"/>
              <a:gd name="connsiteY3" fmla="*/ 4837032 h 4837032"/>
              <a:gd name="connsiteX4" fmla="*/ 1143000 w 4724400"/>
              <a:gd name="connsiteY4" fmla="*/ 605 h 483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4837032">
                <a:moveTo>
                  <a:pt x="1143000" y="605"/>
                </a:moveTo>
                <a:lnTo>
                  <a:pt x="4724400" y="0"/>
                </a:lnTo>
                <a:cubicBezTo>
                  <a:pt x="4718755" y="1600853"/>
                  <a:pt x="4713111" y="3210779"/>
                  <a:pt x="4707466" y="4811632"/>
                </a:cubicBezTo>
                <a:lnTo>
                  <a:pt x="0" y="4837032"/>
                </a:lnTo>
                <a:lnTo>
                  <a:pt x="1143000" y="605"/>
                </a:lnTo>
                <a:close/>
              </a:path>
            </a:pathLst>
          </a:custGeom>
          <a:noFill/>
          <a:ln>
            <a:noFill/>
          </a:ln>
        </p:spPr>
        <p:txBody>
          <a:bodyPr vert="horz"/>
          <a:lstStyle>
            <a:lvl1pPr marL="0" indent="0" algn="ctr">
              <a:buNone/>
              <a:defRPr sz="13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da-DK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5952" y="3200400"/>
            <a:ext cx="4478905" cy="307777"/>
          </a:xfrm>
          <a:prstGeom prst="rect">
            <a:avLst/>
          </a:prstGeom>
          <a:ln>
            <a:noFill/>
          </a:ln>
        </p:spPr>
        <p:txBody>
          <a:bodyPr vert="horz">
            <a:spAutoFit/>
          </a:bodyPr>
          <a:lstStyle>
            <a:lvl1pPr marL="0" indent="0">
              <a:lnSpc>
                <a:spcPct val="120000"/>
              </a:lnSpc>
              <a:buNone/>
              <a:defRPr sz="12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da-DK" dirty="0"/>
              <a:t>Klik for at indsætte supplerende tekst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57556" y="3123037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39018" y="901700"/>
            <a:ext cx="4586553" cy="214513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9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titel</a:t>
            </a:r>
          </a:p>
        </p:txBody>
      </p:sp>
    </p:spTree>
    <p:extLst>
      <p:ext uri="{BB962C8B-B14F-4D97-AF65-F5344CB8AC3E}">
        <p14:creationId xmlns:p14="http://schemas.microsoft.com/office/powerpoint/2010/main" val="14002313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29948" y="785207"/>
            <a:ext cx="5439268" cy="458640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189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378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566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754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r>
              <a:rPr lang="da-DK" dirty="0"/>
              <a:t>Klik for at redigere overskrift</a:t>
            </a:r>
            <a:endParaRPr lang="da-DK" dirty="0">
              <a:solidFill>
                <a:srgbClr val="56AB45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8876" y="346077"/>
            <a:ext cx="4175125" cy="4805362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45510" y="129234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Content Placeholder 2"/>
          <p:cNvSpPr>
            <a:spLocks noGrp="1"/>
          </p:cNvSpPr>
          <p:nvPr>
            <p:ph idx="20"/>
          </p:nvPr>
        </p:nvSpPr>
        <p:spPr>
          <a:xfrm>
            <a:off x="431157" y="1380175"/>
            <a:ext cx="5338240" cy="34924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"/>
                <a:cs typeface="Helvetica"/>
              </a:defRPr>
            </a:lvl1pPr>
            <a:lvl2pPr>
              <a:defRPr sz="1600">
                <a:latin typeface="Helvetica"/>
                <a:cs typeface="Helvetica"/>
              </a:defRPr>
            </a:lvl2pPr>
            <a:lvl3pPr>
              <a:defRPr sz="1400">
                <a:latin typeface="Helvetica"/>
                <a:cs typeface="Helvetica"/>
              </a:defRPr>
            </a:lvl3pPr>
            <a:lvl4pPr>
              <a:defRPr sz="1200">
                <a:latin typeface="Helvetica"/>
                <a:cs typeface="Helvetica"/>
              </a:defRPr>
            </a:lvl4pPr>
            <a:lvl5pPr>
              <a:defRPr sz="1200">
                <a:latin typeface="Helvetica"/>
                <a:cs typeface="Helvetica"/>
              </a:defRPr>
            </a:lvl5pPr>
            <a:lvl6pPr>
              <a:defRPr sz="1100">
                <a:latin typeface="Helvetica"/>
                <a:cs typeface="Helvetica"/>
              </a:defRPr>
            </a:lvl6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 err="1"/>
              <a:t>Sixt</a:t>
            </a:r>
            <a:r>
              <a:rPr lang="da-DK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68821348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Lill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65877" y="346077"/>
            <a:ext cx="4175125" cy="4805362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6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29947" y="785207"/>
            <a:ext cx="6656616" cy="458640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189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378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566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754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r>
              <a:rPr lang="da-DK" dirty="0"/>
              <a:t>Klik for at redigere overskrift</a:t>
            </a:r>
            <a:endParaRPr lang="da-DK" dirty="0">
              <a:solidFill>
                <a:srgbClr val="56AB45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45510" y="129234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Content Placeholder 2"/>
          <p:cNvSpPr>
            <a:spLocks noGrp="1"/>
          </p:cNvSpPr>
          <p:nvPr>
            <p:ph idx="20"/>
          </p:nvPr>
        </p:nvSpPr>
        <p:spPr>
          <a:xfrm>
            <a:off x="431157" y="1380175"/>
            <a:ext cx="6454897" cy="34924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"/>
                <a:cs typeface="Helvetica"/>
              </a:defRPr>
            </a:lvl1pPr>
            <a:lvl2pPr>
              <a:defRPr sz="1600">
                <a:latin typeface="Helvetica"/>
                <a:cs typeface="Helvetica"/>
              </a:defRPr>
            </a:lvl2pPr>
            <a:lvl3pPr>
              <a:defRPr sz="1400">
                <a:latin typeface="Helvetica"/>
                <a:cs typeface="Helvetica"/>
              </a:defRPr>
            </a:lvl3pPr>
            <a:lvl4pPr>
              <a:defRPr sz="1200">
                <a:latin typeface="Helvetica"/>
                <a:cs typeface="Helvetica"/>
              </a:defRPr>
            </a:lvl4pPr>
            <a:lvl5pPr>
              <a:defRPr sz="1200">
                <a:latin typeface="Helvetica"/>
                <a:cs typeface="Helvetica"/>
              </a:defRPr>
            </a:lvl5pPr>
            <a:lvl6pPr>
              <a:defRPr sz="1100">
                <a:latin typeface="Helvetica"/>
                <a:cs typeface="Helvetica"/>
              </a:defRPr>
            </a:lvl6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 err="1"/>
              <a:t>Sixt</a:t>
            </a:r>
            <a:r>
              <a:rPr lang="da-DK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293769766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29947" y="703184"/>
            <a:ext cx="8421954" cy="543939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189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378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566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754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overskrift 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45510" y="129234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431156" y="1380175"/>
            <a:ext cx="8420745" cy="34924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"/>
                <a:cs typeface="Helvetica"/>
              </a:defRPr>
            </a:lvl1pPr>
            <a:lvl2pPr>
              <a:defRPr sz="1600">
                <a:latin typeface="Helvetica"/>
                <a:cs typeface="Helvetica"/>
              </a:defRPr>
            </a:lvl2pPr>
            <a:lvl3pPr>
              <a:defRPr sz="1400">
                <a:latin typeface="Helvetica"/>
                <a:cs typeface="Helvetica"/>
              </a:defRPr>
            </a:lvl3pPr>
            <a:lvl4pPr>
              <a:defRPr sz="1200">
                <a:latin typeface="Helvetica"/>
                <a:cs typeface="Helvetica"/>
              </a:defRPr>
            </a:lvl4pPr>
            <a:lvl5pPr>
              <a:defRPr sz="1200">
                <a:latin typeface="Helvetica"/>
                <a:cs typeface="Helvetica"/>
              </a:defRPr>
            </a:lvl5pPr>
            <a:lvl6pPr>
              <a:defRPr sz="1100">
                <a:latin typeface="Helvetica"/>
                <a:cs typeface="Helvetica"/>
              </a:defRPr>
            </a:lvl6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 err="1"/>
              <a:t>Sixt</a:t>
            </a:r>
            <a:r>
              <a:rPr lang="da-DK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21057410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sside /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29947" y="703184"/>
            <a:ext cx="3983147" cy="543939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189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378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566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754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45510" y="129234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Content Placeholder 30"/>
          <p:cNvSpPr>
            <a:spLocks noGrp="1"/>
          </p:cNvSpPr>
          <p:nvPr>
            <p:ph sz="quarter" idx="17" hasCustomPrompt="1"/>
          </p:nvPr>
        </p:nvSpPr>
        <p:spPr>
          <a:xfrm>
            <a:off x="4762558" y="703184"/>
            <a:ext cx="3983147" cy="543939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189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378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566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754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878121" y="129234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Content Placeholder 2"/>
          <p:cNvSpPr>
            <a:spLocks noGrp="1"/>
          </p:cNvSpPr>
          <p:nvPr>
            <p:ph idx="20"/>
          </p:nvPr>
        </p:nvSpPr>
        <p:spPr>
          <a:xfrm>
            <a:off x="431157" y="1380175"/>
            <a:ext cx="3981937" cy="34924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"/>
                <a:cs typeface="Helvetica"/>
              </a:defRPr>
            </a:lvl1pPr>
            <a:lvl2pPr>
              <a:defRPr sz="1600">
                <a:latin typeface="Helvetica"/>
                <a:cs typeface="Helvetica"/>
              </a:defRPr>
            </a:lvl2pPr>
            <a:lvl3pPr>
              <a:defRPr sz="1400">
                <a:latin typeface="Helvetica"/>
                <a:cs typeface="Helvetica"/>
              </a:defRPr>
            </a:lvl3pPr>
            <a:lvl4pPr>
              <a:defRPr sz="1200">
                <a:latin typeface="Helvetica"/>
                <a:cs typeface="Helvetica"/>
              </a:defRPr>
            </a:lvl4pPr>
            <a:lvl5pPr>
              <a:defRPr sz="1200">
                <a:latin typeface="Helvetica"/>
                <a:cs typeface="Helvetica"/>
              </a:defRPr>
            </a:lvl5pPr>
            <a:lvl6pPr>
              <a:defRPr sz="1100">
                <a:latin typeface="Helvetica"/>
                <a:cs typeface="Helvetica"/>
              </a:defRPr>
            </a:lvl6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 err="1"/>
              <a:t>Sixt</a:t>
            </a:r>
            <a:r>
              <a:rPr lang="da-DK" dirty="0"/>
              <a:t>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4763768" y="1380175"/>
            <a:ext cx="3981937" cy="34924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"/>
                <a:cs typeface="Helvetica"/>
              </a:defRPr>
            </a:lvl1pPr>
            <a:lvl2pPr>
              <a:defRPr sz="1600">
                <a:latin typeface="Helvetica"/>
                <a:cs typeface="Helvetica"/>
              </a:defRPr>
            </a:lvl2pPr>
            <a:lvl3pPr>
              <a:defRPr sz="1400">
                <a:latin typeface="Helvetica"/>
                <a:cs typeface="Helvetica"/>
              </a:defRPr>
            </a:lvl3pPr>
            <a:lvl4pPr>
              <a:defRPr sz="1200">
                <a:latin typeface="Helvetica"/>
                <a:cs typeface="Helvetica"/>
              </a:defRPr>
            </a:lvl4pPr>
            <a:lvl5pPr>
              <a:defRPr sz="1200">
                <a:latin typeface="Helvetica"/>
                <a:cs typeface="Helvetica"/>
              </a:defRPr>
            </a:lvl5pPr>
            <a:lvl6pPr>
              <a:defRPr sz="1100">
                <a:latin typeface="Helvetica"/>
                <a:cs typeface="Helvetica"/>
              </a:defRPr>
            </a:lvl6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 err="1"/>
              <a:t>Sixt</a:t>
            </a:r>
            <a:r>
              <a:rPr lang="da-DK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9043202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Tekst + 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699003" y="1371660"/>
            <a:ext cx="4152899" cy="353281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00">
                <a:latin typeface="Helvetica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4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29947" y="703184"/>
            <a:ext cx="8421954" cy="543939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189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378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566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754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overskrift 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45510" y="129234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Content Placeholder 2"/>
          <p:cNvSpPr>
            <a:spLocks noGrp="1"/>
          </p:cNvSpPr>
          <p:nvPr>
            <p:ph idx="18"/>
          </p:nvPr>
        </p:nvSpPr>
        <p:spPr>
          <a:xfrm>
            <a:off x="431157" y="1380175"/>
            <a:ext cx="4123054" cy="34924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"/>
                <a:cs typeface="Helvetica"/>
              </a:defRPr>
            </a:lvl1pPr>
            <a:lvl2pPr>
              <a:defRPr sz="1600">
                <a:latin typeface="Helvetica"/>
                <a:cs typeface="Helvetica"/>
              </a:defRPr>
            </a:lvl2pPr>
            <a:lvl3pPr>
              <a:defRPr sz="1400">
                <a:latin typeface="Helvetica"/>
                <a:cs typeface="Helvetica"/>
              </a:defRPr>
            </a:lvl3pPr>
            <a:lvl4pPr>
              <a:defRPr sz="1200">
                <a:latin typeface="Helvetica"/>
                <a:cs typeface="Helvetica"/>
              </a:defRPr>
            </a:lvl4pPr>
            <a:lvl5pPr>
              <a:defRPr sz="1200">
                <a:latin typeface="Helvetica"/>
                <a:cs typeface="Helvetica"/>
              </a:defRPr>
            </a:lvl5pPr>
            <a:lvl6pPr>
              <a:defRPr sz="1100">
                <a:latin typeface="Helvetica"/>
                <a:cs typeface="Helvetica"/>
              </a:defRPr>
            </a:lvl6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 err="1"/>
              <a:t>Sixt</a:t>
            </a:r>
            <a:r>
              <a:rPr lang="da-DK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0969495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Tekst + 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02000" y="1368811"/>
            <a:ext cx="5549901" cy="35294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00">
                <a:latin typeface="Helvetica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5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29947" y="703184"/>
            <a:ext cx="8421954" cy="543939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189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378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566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754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overskrift 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7837" y="1373941"/>
            <a:ext cx="2717308" cy="3524333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1500">
                <a:latin typeface="Helvetica"/>
                <a:cs typeface="Helvetica"/>
              </a:defRPr>
            </a:lvl1pPr>
            <a:lvl2pPr marL="742931" indent="-285743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2972" indent="-228594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160" indent="-228594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45510" y="129234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8244025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billeder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699003" y="1456845"/>
            <a:ext cx="4152899" cy="341776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00">
                <a:latin typeface="Helvetica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29948" y="1456845"/>
            <a:ext cx="4152899" cy="341776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00">
                <a:latin typeface="Helvetica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5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29947" y="703184"/>
            <a:ext cx="8421954" cy="543939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189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378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566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754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overskrift 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45510" y="129234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407782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Overskrift +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29948" y="1458212"/>
            <a:ext cx="8421954" cy="353281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00">
                <a:latin typeface="Helvetica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7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29947" y="703184"/>
            <a:ext cx="8421954" cy="543939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189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378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566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754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overskrift 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45510" y="129234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0122726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Full screen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342900"/>
            <a:ext cx="9144000" cy="4800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00">
                <a:latin typeface="Helvetica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</p:spTree>
    <p:extLst>
      <p:ext uri="{BB962C8B-B14F-4D97-AF65-F5344CB8AC3E}">
        <p14:creationId xmlns:p14="http://schemas.microsoft.com/office/powerpoint/2010/main" val="2812506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Overskrift +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29948" y="1458211"/>
            <a:ext cx="8421954" cy="353281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00">
                <a:latin typeface="Helvetica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7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29947" y="703183"/>
            <a:ext cx="8421954" cy="543939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overskrift 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45510" y="129234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92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7"/>
          </p:nvPr>
        </p:nvSpPr>
        <p:spPr>
          <a:xfrm>
            <a:off x="431156" y="1380175"/>
            <a:ext cx="8523553" cy="34924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"/>
                <a:cs typeface="Helvetica"/>
              </a:defRPr>
            </a:lvl1pPr>
            <a:lvl2pPr>
              <a:defRPr sz="1600">
                <a:latin typeface="Helvetica"/>
                <a:cs typeface="Helvetica"/>
              </a:defRPr>
            </a:lvl2pPr>
            <a:lvl3pPr>
              <a:defRPr sz="1400">
                <a:latin typeface="Helvetica"/>
                <a:cs typeface="Helvetica"/>
              </a:defRPr>
            </a:lvl3pPr>
            <a:lvl4pPr>
              <a:defRPr sz="1200">
                <a:latin typeface="Helvetica"/>
                <a:cs typeface="Helvetica"/>
              </a:defRPr>
            </a:lvl4pPr>
            <a:lvl5pPr>
              <a:defRPr sz="1200">
                <a:latin typeface="Helvetica"/>
                <a:cs typeface="Helvetica"/>
              </a:defRPr>
            </a:lvl5pPr>
            <a:lvl6pPr>
              <a:defRPr sz="1100">
                <a:latin typeface="Helvetica"/>
                <a:cs typeface="Helvetica"/>
              </a:defRPr>
            </a:lvl6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 err="1"/>
              <a:t>Sixt</a:t>
            </a:r>
            <a:r>
              <a:rPr lang="da-DK" dirty="0"/>
              <a:t> level</a:t>
            </a:r>
          </a:p>
        </p:txBody>
      </p:sp>
      <p:sp>
        <p:nvSpPr>
          <p:cNvPr id="6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29947" y="714133"/>
            <a:ext cx="8421954" cy="543939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189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378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566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754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overskrift 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45510" y="1303292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0858456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killeside Blå / Mediu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351189"/>
            <a:ext cx="9201398" cy="4804752"/>
          </a:xfrm>
          <a:prstGeom prst="rect">
            <a:avLst/>
          </a:prstGeom>
          <a:solidFill>
            <a:srgbClr val="152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3" name="Rectangle 2"/>
          <p:cNvSpPr/>
          <p:nvPr userDrawn="1"/>
        </p:nvSpPr>
        <p:spPr>
          <a:xfrm>
            <a:off x="4403842" y="306126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-1" y="749301"/>
            <a:ext cx="9186883" cy="2228440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ct val="80000"/>
              </a:lnSpc>
              <a:buNone/>
              <a:defRPr sz="28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189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378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566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754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tekst</a:t>
            </a:r>
          </a:p>
        </p:txBody>
      </p:sp>
    </p:spTree>
    <p:extLst>
      <p:ext uri="{BB962C8B-B14F-4D97-AF65-F5344CB8AC3E}">
        <p14:creationId xmlns:p14="http://schemas.microsoft.com/office/powerpoint/2010/main" val="57233859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killeside Blå / 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351189"/>
            <a:ext cx="9201398" cy="4804752"/>
          </a:xfrm>
          <a:prstGeom prst="rect">
            <a:avLst/>
          </a:prstGeom>
          <a:solidFill>
            <a:srgbClr val="152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3" name="Rectangle 2"/>
          <p:cNvSpPr/>
          <p:nvPr userDrawn="1"/>
        </p:nvSpPr>
        <p:spPr>
          <a:xfrm>
            <a:off x="4413387" y="3114521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-1" y="622302"/>
            <a:ext cx="9186883" cy="2416946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ct val="80000"/>
              </a:lnSpc>
              <a:buNone/>
              <a:defRPr sz="45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189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378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566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754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Rediger stor tekst</a:t>
            </a:r>
          </a:p>
        </p:txBody>
      </p:sp>
    </p:spTree>
    <p:extLst>
      <p:ext uri="{BB962C8B-B14F-4D97-AF65-F5344CB8AC3E}">
        <p14:creationId xmlns:p14="http://schemas.microsoft.com/office/powerpoint/2010/main" val="2689543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Full screen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342900"/>
            <a:ext cx="9144000" cy="4800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00">
                <a:latin typeface="Helvetica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</p:spTree>
    <p:extLst>
      <p:ext uri="{BB962C8B-B14F-4D97-AF65-F5344CB8AC3E}">
        <p14:creationId xmlns:p14="http://schemas.microsoft.com/office/powerpoint/2010/main" val="999914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7"/>
          </p:nvPr>
        </p:nvSpPr>
        <p:spPr>
          <a:xfrm>
            <a:off x="431156" y="1380174"/>
            <a:ext cx="8523553" cy="34924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"/>
                <a:cs typeface="Helvetica"/>
              </a:defRPr>
            </a:lvl1pPr>
            <a:lvl2pPr>
              <a:defRPr sz="1600">
                <a:latin typeface="Helvetica"/>
                <a:cs typeface="Helvetica"/>
              </a:defRPr>
            </a:lvl2pPr>
            <a:lvl3pPr>
              <a:defRPr sz="1400">
                <a:latin typeface="Helvetica"/>
                <a:cs typeface="Helvetica"/>
              </a:defRPr>
            </a:lvl3pPr>
            <a:lvl4pPr>
              <a:defRPr sz="1200">
                <a:latin typeface="Helvetica"/>
                <a:cs typeface="Helvetica"/>
              </a:defRPr>
            </a:lvl4pPr>
            <a:lvl5pPr>
              <a:defRPr sz="1200">
                <a:latin typeface="Helvetica"/>
                <a:cs typeface="Helvetica"/>
              </a:defRPr>
            </a:lvl5pPr>
            <a:lvl6pPr>
              <a:defRPr sz="1100">
                <a:latin typeface="Helvetica"/>
                <a:cs typeface="Helvetica"/>
              </a:defRPr>
            </a:lvl6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 err="1"/>
              <a:t>Sixt</a:t>
            </a:r>
            <a:r>
              <a:rPr lang="da-DK" dirty="0"/>
              <a:t> level</a:t>
            </a:r>
          </a:p>
        </p:txBody>
      </p:sp>
      <p:sp>
        <p:nvSpPr>
          <p:cNvPr id="6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29947" y="714132"/>
            <a:ext cx="8421954" cy="543939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overskrift 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45510" y="1303292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35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u.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57556" y="3093927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5955" y="3224648"/>
            <a:ext cx="8061515" cy="108267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100" b="0" baseline="0">
                <a:solidFill>
                  <a:schemeClr val="tx2">
                    <a:lumMod val="20000"/>
                    <a:lumOff val="8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da-DK" dirty="0"/>
              <a:t>Klik for at indsætte supplerende tekst</a:t>
            </a:r>
          </a:p>
        </p:txBody>
      </p:sp>
      <p:sp>
        <p:nvSpPr>
          <p:cNvPr id="12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39018" y="2544629"/>
            <a:ext cx="8072458" cy="61222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overskriften</a:t>
            </a:r>
          </a:p>
        </p:txBody>
      </p:sp>
    </p:spTree>
    <p:extLst>
      <p:ext uri="{BB962C8B-B14F-4D97-AF65-F5344CB8AC3E}">
        <p14:creationId xmlns:p14="http://schemas.microsoft.com/office/powerpoint/2010/main" val="63215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. 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276842" y="323906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0" y="2302012"/>
            <a:ext cx="9144000" cy="612228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80000"/>
              </a:lnSpc>
              <a:buNone/>
              <a:defRPr sz="28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Mellemforside med tekst </a:t>
            </a:r>
          </a:p>
          <a:p>
            <a:pPr lvl="0"/>
            <a:r>
              <a:rPr lang="da-DK" dirty="0"/>
              <a:t>over to </a:t>
            </a:r>
            <a:r>
              <a:rPr lang="da-DK" dirty="0" err="1"/>
              <a:t>linier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142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/slu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387987" y="3101821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0" y="2405123"/>
            <a:ext cx="9144000" cy="634125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80000"/>
              </a:lnSpc>
              <a:buNone/>
              <a:defRPr sz="45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Stor tekst!</a:t>
            </a:r>
          </a:p>
        </p:txBody>
      </p:sp>
    </p:spTree>
    <p:extLst>
      <p:ext uri="{BB962C8B-B14F-4D97-AF65-F5344CB8AC3E}">
        <p14:creationId xmlns:p14="http://schemas.microsoft.com/office/powerpoint/2010/main" val="365038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: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51189"/>
            <a:ext cx="9201398" cy="4804752"/>
          </a:xfrm>
          <a:prstGeom prst="rect">
            <a:avLst/>
          </a:prstGeom>
          <a:solidFill>
            <a:srgbClr val="E3E5E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ctangle 4"/>
          <p:cNvSpPr/>
          <p:nvPr userDrawn="1"/>
        </p:nvSpPr>
        <p:spPr>
          <a:xfrm>
            <a:off x="4476485" y="338748"/>
            <a:ext cx="4724913" cy="4844462"/>
          </a:xfrm>
          <a:custGeom>
            <a:avLst/>
            <a:gdLst>
              <a:gd name="connsiteX0" fmla="*/ 0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0 w 3257323"/>
              <a:gd name="connsiteY4" fmla="*/ 0 h 4835392"/>
              <a:gd name="connsiteX0" fmla="*/ 1061357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061357 w 3257323"/>
              <a:gd name="connsiteY4" fmla="*/ 0 h 4835392"/>
              <a:gd name="connsiteX0" fmla="*/ 1224643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224643 w 3257323"/>
              <a:gd name="connsiteY4" fmla="*/ 0 h 4835392"/>
              <a:gd name="connsiteX0" fmla="*/ 1124858 w 3257323"/>
              <a:gd name="connsiteY0" fmla="*/ 9071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24858 w 3257323"/>
              <a:gd name="connsiteY4" fmla="*/ 9071 h 4835392"/>
              <a:gd name="connsiteX0" fmla="*/ 1133929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33929 w 3257323"/>
              <a:gd name="connsiteY4" fmla="*/ 0 h 4835392"/>
              <a:gd name="connsiteX0" fmla="*/ 1133929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33929 w 3257323"/>
              <a:gd name="connsiteY4" fmla="*/ 0 h 4835392"/>
              <a:gd name="connsiteX0" fmla="*/ 1133929 w 3257323"/>
              <a:gd name="connsiteY0" fmla="*/ 0 h 4842863"/>
              <a:gd name="connsiteX1" fmla="*/ 3257323 w 3257323"/>
              <a:gd name="connsiteY1" fmla="*/ 7471 h 4842863"/>
              <a:gd name="connsiteX2" fmla="*/ 3257323 w 3257323"/>
              <a:gd name="connsiteY2" fmla="*/ 4842863 h 4842863"/>
              <a:gd name="connsiteX3" fmla="*/ 0 w 3257323"/>
              <a:gd name="connsiteY3" fmla="*/ 4842863 h 4842863"/>
              <a:gd name="connsiteX4" fmla="*/ 1133929 w 3257323"/>
              <a:gd name="connsiteY4" fmla="*/ 0 h 4842863"/>
              <a:gd name="connsiteX0" fmla="*/ 1133929 w 3266394"/>
              <a:gd name="connsiteY0" fmla="*/ 0 h 4842863"/>
              <a:gd name="connsiteX1" fmla="*/ 3266394 w 3266394"/>
              <a:gd name="connsiteY1" fmla="*/ 7471 h 4842863"/>
              <a:gd name="connsiteX2" fmla="*/ 3257323 w 3266394"/>
              <a:gd name="connsiteY2" fmla="*/ 4842863 h 4842863"/>
              <a:gd name="connsiteX3" fmla="*/ 0 w 3266394"/>
              <a:gd name="connsiteY3" fmla="*/ 4842863 h 4842863"/>
              <a:gd name="connsiteX4" fmla="*/ 1133929 w 3266394"/>
              <a:gd name="connsiteY4" fmla="*/ 0 h 4842863"/>
              <a:gd name="connsiteX0" fmla="*/ 1133929 w 3275466"/>
              <a:gd name="connsiteY0" fmla="*/ 10672 h 4853535"/>
              <a:gd name="connsiteX1" fmla="*/ 3275466 w 3275466"/>
              <a:gd name="connsiteY1" fmla="*/ 0 h 4853535"/>
              <a:gd name="connsiteX2" fmla="*/ 3257323 w 3275466"/>
              <a:gd name="connsiteY2" fmla="*/ 4853535 h 4853535"/>
              <a:gd name="connsiteX3" fmla="*/ 0 w 3275466"/>
              <a:gd name="connsiteY3" fmla="*/ 4853535 h 4853535"/>
              <a:gd name="connsiteX4" fmla="*/ 1133929 w 3275466"/>
              <a:gd name="connsiteY4" fmla="*/ 10672 h 4853535"/>
              <a:gd name="connsiteX0" fmla="*/ 1133929 w 3284537"/>
              <a:gd name="connsiteY0" fmla="*/ 10672 h 4853535"/>
              <a:gd name="connsiteX1" fmla="*/ 3284537 w 3284537"/>
              <a:gd name="connsiteY1" fmla="*/ 0 h 4853535"/>
              <a:gd name="connsiteX2" fmla="*/ 3257323 w 3284537"/>
              <a:gd name="connsiteY2" fmla="*/ 4853535 h 4853535"/>
              <a:gd name="connsiteX3" fmla="*/ 0 w 3284537"/>
              <a:gd name="connsiteY3" fmla="*/ 4853535 h 4853535"/>
              <a:gd name="connsiteX4" fmla="*/ 1133929 w 3284537"/>
              <a:gd name="connsiteY4" fmla="*/ 10672 h 4853535"/>
              <a:gd name="connsiteX0" fmla="*/ 1133929 w 3293609"/>
              <a:gd name="connsiteY0" fmla="*/ 0 h 4842863"/>
              <a:gd name="connsiteX1" fmla="*/ 3293609 w 3293609"/>
              <a:gd name="connsiteY1" fmla="*/ 7471 h 4842863"/>
              <a:gd name="connsiteX2" fmla="*/ 3257323 w 3293609"/>
              <a:gd name="connsiteY2" fmla="*/ 4842863 h 4842863"/>
              <a:gd name="connsiteX3" fmla="*/ 0 w 3293609"/>
              <a:gd name="connsiteY3" fmla="*/ 4842863 h 4842863"/>
              <a:gd name="connsiteX4" fmla="*/ 1133929 w 3293609"/>
              <a:gd name="connsiteY4" fmla="*/ 0 h 4842863"/>
              <a:gd name="connsiteX0" fmla="*/ 1133929 w 3302680"/>
              <a:gd name="connsiteY0" fmla="*/ 1600 h 4844463"/>
              <a:gd name="connsiteX1" fmla="*/ 3302680 w 3302680"/>
              <a:gd name="connsiteY1" fmla="*/ 0 h 4844463"/>
              <a:gd name="connsiteX2" fmla="*/ 3257323 w 3302680"/>
              <a:gd name="connsiteY2" fmla="*/ 4844463 h 4844463"/>
              <a:gd name="connsiteX3" fmla="*/ 0 w 3302680"/>
              <a:gd name="connsiteY3" fmla="*/ 4844463 h 4844463"/>
              <a:gd name="connsiteX4" fmla="*/ 1133929 w 3302680"/>
              <a:gd name="connsiteY4" fmla="*/ 1600 h 4844463"/>
              <a:gd name="connsiteX0" fmla="*/ 1133929 w 4853895"/>
              <a:gd name="connsiteY0" fmla="*/ 10671 h 4853534"/>
              <a:gd name="connsiteX1" fmla="*/ 4853895 w 4853895"/>
              <a:gd name="connsiteY1" fmla="*/ 0 h 4853534"/>
              <a:gd name="connsiteX2" fmla="*/ 3257323 w 4853895"/>
              <a:gd name="connsiteY2" fmla="*/ 4853534 h 4853534"/>
              <a:gd name="connsiteX3" fmla="*/ 0 w 4853895"/>
              <a:gd name="connsiteY3" fmla="*/ 4853534 h 4853534"/>
              <a:gd name="connsiteX4" fmla="*/ 1133929 w 4853895"/>
              <a:gd name="connsiteY4" fmla="*/ 10671 h 4853534"/>
              <a:gd name="connsiteX0" fmla="*/ 1133929 w 4854163"/>
              <a:gd name="connsiteY0" fmla="*/ 10671 h 4853534"/>
              <a:gd name="connsiteX1" fmla="*/ 4853895 w 4854163"/>
              <a:gd name="connsiteY1" fmla="*/ 0 h 4853534"/>
              <a:gd name="connsiteX2" fmla="*/ 3257323 w 4854163"/>
              <a:gd name="connsiteY2" fmla="*/ 4853534 h 4853534"/>
              <a:gd name="connsiteX3" fmla="*/ 0 w 4854163"/>
              <a:gd name="connsiteY3" fmla="*/ 4853534 h 4853534"/>
              <a:gd name="connsiteX4" fmla="*/ 1133929 w 4854163"/>
              <a:gd name="connsiteY4" fmla="*/ 10671 h 4853534"/>
              <a:gd name="connsiteX0" fmla="*/ 1133929 w 4857317"/>
              <a:gd name="connsiteY0" fmla="*/ 10671 h 4862606"/>
              <a:gd name="connsiteX1" fmla="*/ 4853895 w 4857317"/>
              <a:gd name="connsiteY1" fmla="*/ 0 h 4862606"/>
              <a:gd name="connsiteX2" fmla="*/ 4763180 w 4857317"/>
              <a:gd name="connsiteY2" fmla="*/ 4862606 h 4862606"/>
              <a:gd name="connsiteX3" fmla="*/ 0 w 4857317"/>
              <a:gd name="connsiteY3" fmla="*/ 4853534 h 4862606"/>
              <a:gd name="connsiteX4" fmla="*/ 1133929 w 4857317"/>
              <a:gd name="connsiteY4" fmla="*/ 10671 h 4862606"/>
              <a:gd name="connsiteX0" fmla="*/ 1133929 w 4857566"/>
              <a:gd name="connsiteY0" fmla="*/ 10671 h 4862607"/>
              <a:gd name="connsiteX1" fmla="*/ 4853895 w 4857566"/>
              <a:gd name="connsiteY1" fmla="*/ 0 h 4862607"/>
              <a:gd name="connsiteX2" fmla="*/ 4763180 w 4857566"/>
              <a:gd name="connsiteY2" fmla="*/ 4862606 h 4862607"/>
              <a:gd name="connsiteX3" fmla="*/ 0 w 4857566"/>
              <a:gd name="connsiteY3" fmla="*/ 4853534 h 4862607"/>
              <a:gd name="connsiteX4" fmla="*/ 1133929 w 4857566"/>
              <a:gd name="connsiteY4" fmla="*/ 10671 h 4862607"/>
              <a:gd name="connsiteX0" fmla="*/ 1133929 w 4858638"/>
              <a:gd name="connsiteY0" fmla="*/ 10671 h 4853535"/>
              <a:gd name="connsiteX1" fmla="*/ 4853895 w 4858638"/>
              <a:gd name="connsiteY1" fmla="*/ 0 h 4853535"/>
              <a:gd name="connsiteX2" fmla="*/ 4790395 w 4858638"/>
              <a:gd name="connsiteY2" fmla="*/ 4853534 h 4853535"/>
              <a:gd name="connsiteX3" fmla="*/ 0 w 4858638"/>
              <a:gd name="connsiteY3" fmla="*/ 4853534 h 4853535"/>
              <a:gd name="connsiteX4" fmla="*/ 1133929 w 4858638"/>
              <a:gd name="connsiteY4" fmla="*/ 10671 h 4853535"/>
              <a:gd name="connsiteX0" fmla="*/ 1133929 w 4791976"/>
              <a:gd name="connsiteY0" fmla="*/ 1599 h 4844463"/>
              <a:gd name="connsiteX1" fmla="*/ 4717824 w 4791976"/>
              <a:gd name="connsiteY1" fmla="*/ 0 h 4844463"/>
              <a:gd name="connsiteX2" fmla="*/ 4790395 w 4791976"/>
              <a:gd name="connsiteY2" fmla="*/ 4844462 h 4844463"/>
              <a:gd name="connsiteX3" fmla="*/ 0 w 4791976"/>
              <a:gd name="connsiteY3" fmla="*/ 4844462 h 4844463"/>
              <a:gd name="connsiteX4" fmla="*/ 1133929 w 4791976"/>
              <a:gd name="connsiteY4" fmla="*/ 1599 h 4844463"/>
              <a:gd name="connsiteX0" fmla="*/ 1133929 w 4724503"/>
              <a:gd name="connsiteY0" fmla="*/ 1599 h 4844463"/>
              <a:gd name="connsiteX1" fmla="*/ 4717824 w 4724503"/>
              <a:gd name="connsiteY1" fmla="*/ 0 h 4844463"/>
              <a:gd name="connsiteX2" fmla="*/ 4681538 w 4724503"/>
              <a:gd name="connsiteY2" fmla="*/ 4844462 h 4844463"/>
              <a:gd name="connsiteX3" fmla="*/ 0 w 4724503"/>
              <a:gd name="connsiteY3" fmla="*/ 4844462 h 4844463"/>
              <a:gd name="connsiteX4" fmla="*/ 1133929 w 4724503"/>
              <a:gd name="connsiteY4" fmla="*/ 1599 h 4844463"/>
              <a:gd name="connsiteX0" fmla="*/ 1133929 w 5538945"/>
              <a:gd name="connsiteY0" fmla="*/ 1599 h 4844462"/>
              <a:gd name="connsiteX1" fmla="*/ 4717824 w 5538945"/>
              <a:gd name="connsiteY1" fmla="*/ 0 h 4844462"/>
              <a:gd name="connsiteX2" fmla="*/ 4681538 w 5538945"/>
              <a:gd name="connsiteY2" fmla="*/ 4844462 h 4844462"/>
              <a:gd name="connsiteX3" fmla="*/ 0 w 5538945"/>
              <a:gd name="connsiteY3" fmla="*/ 4844462 h 4844462"/>
              <a:gd name="connsiteX4" fmla="*/ 1133929 w 5538945"/>
              <a:gd name="connsiteY4" fmla="*/ 1599 h 4844462"/>
              <a:gd name="connsiteX0" fmla="*/ 1133929 w 5355314"/>
              <a:gd name="connsiteY0" fmla="*/ 1599 h 4844462"/>
              <a:gd name="connsiteX1" fmla="*/ 4717824 w 5355314"/>
              <a:gd name="connsiteY1" fmla="*/ 0 h 4844462"/>
              <a:gd name="connsiteX2" fmla="*/ 4681538 w 5355314"/>
              <a:gd name="connsiteY2" fmla="*/ 4844462 h 4844462"/>
              <a:gd name="connsiteX3" fmla="*/ 0 w 5355314"/>
              <a:gd name="connsiteY3" fmla="*/ 4844462 h 4844462"/>
              <a:gd name="connsiteX4" fmla="*/ 1133929 w 5355314"/>
              <a:gd name="connsiteY4" fmla="*/ 1599 h 4844462"/>
              <a:gd name="connsiteX0" fmla="*/ 1133929 w 4973888"/>
              <a:gd name="connsiteY0" fmla="*/ 1599 h 4844462"/>
              <a:gd name="connsiteX1" fmla="*/ 4717824 w 4973888"/>
              <a:gd name="connsiteY1" fmla="*/ 0 h 4844462"/>
              <a:gd name="connsiteX2" fmla="*/ 4681538 w 4973888"/>
              <a:gd name="connsiteY2" fmla="*/ 4844462 h 4844462"/>
              <a:gd name="connsiteX3" fmla="*/ 0 w 4973888"/>
              <a:gd name="connsiteY3" fmla="*/ 4844462 h 4844462"/>
              <a:gd name="connsiteX4" fmla="*/ 1133929 w 4973888"/>
              <a:gd name="connsiteY4" fmla="*/ 1599 h 4844462"/>
              <a:gd name="connsiteX0" fmla="*/ 1133929 w 4722795"/>
              <a:gd name="connsiteY0" fmla="*/ 1599 h 4844462"/>
              <a:gd name="connsiteX1" fmla="*/ 4717824 w 4722795"/>
              <a:gd name="connsiteY1" fmla="*/ 0 h 4844462"/>
              <a:gd name="connsiteX2" fmla="*/ 4681538 w 4722795"/>
              <a:gd name="connsiteY2" fmla="*/ 4844462 h 4844462"/>
              <a:gd name="connsiteX3" fmla="*/ 0 w 4722795"/>
              <a:gd name="connsiteY3" fmla="*/ 4844462 h 4844462"/>
              <a:gd name="connsiteX4" fmla="*/ 1133929 w 4722795"/>
              <a:gd name="connsiteY4" fmla="*/ 1599 h 4844462"/>
              <a:gd name="connsiteX0" fmla="*/ 1133929 w 4724913"/>
              <a:gd name="connsiteY0" fmla="*/ 1599 h 4844462"/>
              <a:gd name="connsiteX1" fmla="*/ 4717824 w 4724913"/>
              <a:gd name="connsiteY1" fmla="*/ 0 h 4844462"/>
              <a:gd name="connsiteX2" fmla="*/ 4699681 w 4724913"/>
              <a:gd name="connsiteY2" fmla="*/ 4835391 h 4844462"/>
              <a:gd name="connsiteX3" fmla="*/ 0 w 4724913"/>
              <a:gd name="connsiteY3" fmla="*/ 4844462 h 4844462"/>
              <a:gd name="connsiteX4" fmla="*/ 1133929 w 4724913"/>
              <a:gd name="connsiteY4" fmla="*/ 1599 h 484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913" h="4844462">
                <a:moveTo>
                  <a:pt x="1133929" y="1599"/>
                </a:moveTo>
                <a:lnTo>
                  <a:pt x="4717824" y="0"/>
                </a:lnTo>
                <a:cubicBezTo>
                  <a:pt x="4737592" y="8858"/>
                  <a:pt x="4710920" y="4835391"/>
                  <a:pt x="4699681" y="4835391"/>
                </a:cubicBezTo>
                <a:lnTo>
                  <a:pt x="0" y="4844462"/>
                </a:lnTo>
                <a:lnTo>
                  <a:pt x="1133929" y="15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453464" y="346530"/>
            <a:ext cx="4724400" cy="4837032"/>
          </a:xfrm>
          <a:custGeom>
            <a:avLst/>
            <a:gdLst>
              <a:gd name="connsiteX0" fmla="*/ 0 w 3581400"/>
              <a:gd name="connsiteY0" fmla="*/ 0 h 4853361"/>
              <a:gd name="connsiteX1" fmla="*/ 3581400 w 3581400"/>
              <a:gd name="connsiteY1" fmla="*/ 0 h 4853361"/>
              <a:gd name="connsiteX2" fmla="*/ 3581400 w 3581400"/>
              <a:gd name="connsiteY2" fmla="*/ 4853361 h 4853361"/>
              <a:gd name="connsiteX3" fmla="*/ 0 w 3581400"/>
              <a:gd name="connsiteY3" fmla="*/ 4853361 h 4853361"/>
              <a:gd name="connsiteX4" fmla="*/ 0 w 3581400"/>
              <a:gd name="connsiteY4" fmla="*/ 0 h 4853361"/>
              <a:gd name="connsiteX0" fmla="*/ 1422400 w 3581400"/>
              <a:gd name="connsiteY0" fmla="*/ 0 h 4853361"/>
              <a:gd name="connsiteX1" fmla="*/ 3581400 w 3581400"/>
              <a:gd name="connsiteY1" fmla="*/ 0 h 4853361"/>
              <a:gd name="connsiteX2" fmla="*/ 3581400 w 3581400"/>
              <a:gd name="connsiteY2" fmla="*/ 4853361 h 4853361"/>
              <a:gd name="connsiteX3" fmla="*/ 0 w 3581400"/>
              <a:gd name="connsiteY3" fmla="*/ 4853361 h 4853361"/>
              <a:gd name="connsiteX4" fmla="*/ 1422400 w 3581400"/>
              <a:gd name="connsiteY4" fmla="*/ 0 h 4853361"/>
              <a:gd name="connsiteX0" fmla="*/ 1117600 w 3276600"/>
              <a:gd name="connsiteY0" fmla="*/ 0 h 4853361"/>
              <a:gd name="connsiteX1" fmla="*/ 3276600 w 3276600"/>
              <a:gd name="connsiteY1" fmla="*/ 0 h 4853361"/>
              <a:gd name="connsiteX2" fmla="*/ 3276600 w 3276600"/>
              <a:gd name="connsiteY2" fmla="*/ 4853361 h 4853361"/>
              <a:gd name="connsiteX3" fmla="*/ 0 w 3276600"/>
              <a:gd name="connsiteY3" fmla="*/ 4853361 h 4853361"/>
              <a:gd name="connsiteX4" fmla="*/ 1117600 w 3276600"/>
              <a:gd name="connsiteY4" fmla="*/ 0 h 4853361"/>
              <a:gd name="connsiteX0" fmla="*/ 1117600 w 3276600"/>
              <a:gd name="connsiteY0" fmla="*/ 0 h 4853361"/>
              <a:gd name="connsiteX1" fmla="*/ 3276600 w 3276600"/>
              <a:gd name="connsiteY1" fmla="*/ 0 h 4853361"/>
              <a:gd name="connsiteX2" fmla="*/ 3276600 w 3276600"/>
              <a:gd name="connsiteY2" fmla="*/ 4794094 h 4853361"/>
              <a:gd name="connsiteX3" fmla="*/ 0 w 3276600"/>
              <a:gd name="connsiteY3" fmla="*/ 4853361 h 4853361"/>
              <a:gd name="connsiteX4" fmla="*/ 1117600 w 3276600"/>
              <a:gd name="connsiteY4" fmla="*/ 0 h 4853361"/>
              <a:gd name="connsiteX0" fmla="*/ 1100666 w 3259666"/>
              <a:gd name="connsiteY0" fmla="*/ 0 h 4794094"/>
              <a:gd name="connsiteX1" fmla="*/ 3259666 w 3259666"/>
              <a:gd name="connsiteY1" fmla="*/ 0 h 4794094"/>
              <a:gd name="connsiteX2" fmla="*/ 3259666 w 3259666"/>
              <a:gd name="connsiteY2" fmla="*/ 4794094 h 4794094"/>
              <a:gd name="connsiteX3" fmla="*/ 0 w 3259666"/>
              <a:gd name="connsiteY3" fmla="*/ 4777161 h 4794094"/>
              <a:gd name="connsiteX4" fmla="*/ 1100666 w 3259666"/>
              <a:gd name="connsiteY4" fmla="*/ 0 h 4794094"/>
              <a:gd name="connsiteX0" fmla="*/ 1100666 w 3259666"/>
              <a:gd name="connsiteY0" fmla="*/ 0 h 4802561"/>
              <a:gd name="connsiteX1" fmla="*/ 3259666 w 3259666"/>
              <a:gd name="connsiteY1" fmla="*/ 0 h 4802561"/>
              <a:gd name="connsiteX2" fmla="*/ 3259666 w 3259666"/>
              <a:gd name="connsiteY2" fmla="*/ 4794094 h 4802561"/>
              <a:gd name="connsiteX3" fmla="*/ 0 w 3259666"/>
              <a:gd name="connsiteY3" fmla="*/ 4802561 h 4802561"/>
              <a:gd name="connsiteX4" fmla="*/ 1100666 w 3259666"/>
              <a:gd name="connsiteY4" fmla="*/ 0 h 4802561"/>
              <a:gd name="connsiteX0" fmla="*/ 1100666 w 3259666"/>
              <a:gd name="connsiteY0" fmla="*/ 0 h 4802561"/>
              <a:gd name="connsiteX1" fmla="*/ 3259666 w 3259666"/>
              <a:gd name="connsiteY1" fmla="*/ 0 h 4802561"/>
              <a:gd name="connsiteX2" fmla="*/ 3259666 w 3259666"/>
              <a:gd name="connsiteY2" fmla="*/ 4802561 h 4802561"/>
              <a:gd name="connsiteX3" fmla="*/ 0 w 3259666"/>
              <a:gd name="connsiteY3" fmla="*/ 4802561 h 4802561"/>
              <a:gd name="connsiteX4" fmla="*/ 1100666 w 3259666"/>
              <a:gd name="connsiteY4" fmla="*/ 0 h 4802561"/>
              <a:gd name="connsiteX0" fmla="*/ 1159933 w 3318933"/>
              <a:gd name="connsiteY0" fmla="*/ 0 h 4836427"/>
              <a:gd name="connsiteX1" fmla="*/ 3318933 w 3318933"/>
              <a:gd name="connsiteY1" fmla="*/ 0 h 4836427"/>
              <a:gd name="connsiteX2" fmla="*/ 3318933 w 3318933"/>
              <a:gd name="connsiteY2" fmla="*/ 4802561 h 4836427"/>
              <a:gd name="connsiteX3" fmla="*/ 0 w 3318933"/>
              <a:gd name="connsiteY3" fmla="*/ 4836427 h 4836427"/>
              <a:gd name="connsiteX4" fmla="*/ 1159933 w 3318933"/>
              <a:gd name="connsiteY4" fmla="*/ 0 h 4836427"/>
              <a:gd name="connsiteX0" fmla="*/ 1151467 w 3310467"/>
              <a:gd name="connsiteY0" fmla="*/ 0 h 4836427"/>
              <a:gd name="connsiteX1" fmla="*/ 3310467 w 3310467"/>
              <a:gd name="connsiteY1" fmla="*/ 0 h 4836427"/>
              <a:gd name="connsiteX2" fmla="*/ 3310467 w 3310467"/>
              <a:gd name="connsiteY2" fmla="*/ 4802561 h 4836427"/>
              <a:gd name="connsiteX3" fmla="*/ 0 w 3310467"/>
              <a:gd name="connsiteY3" fmla="*/ 4836427 h 4836427"/>
              <a:gd name="connsiteX4" fmla="*/ 1151467 w 3310467"/>
              <a:gd name="connsiteY4" fmla="*/ 0 h 4836427"/>
              <a:gd name="connsiteX0" fmla="*/ 1143000 w 3302000"/>
              <a:gd name="connsiteY0" fmla="*/ 0 h 4836427"/>
              <a:gd name="connsiteX1" fmla="*/ 3302000 w 3302000"/>
              <a:gd name="connsiteY1" fmla="*/ 0 h 4836427"/>
              <a:gd name="connsiteX2" fmla="*/ 3302000 w 3302000"/>
              <a:gd name="connsiteY2" fmla="*/ 4802561 h 4836427"/>
              <a:gd name="connsiteX3" fmla="*/ 0 w 3302000"/>
              <a:gd name="connsiteY3" fmla="*/ 4836427 h 4836427"/>
              <a:gd name="connsiteX4" fmla="*/ 1143000 w 33020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3302000 w 4724400"/>
              <a:gd name="connsiteY2" fmla="*/ 4802561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699000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707466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707466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605 h 4837032"/>
              <a:gd name="connsiteX1" fmla="*/ 4724400 w 4724400"/>
              <a:gd name="connsiteY1" fmla="*/ 0 h 4837032"/>
              <a:gd name="connsiteX2" fmla="*/ 4707466 w 4724400"/>
              <a:gd name="connsiteY2" fmla="*/ 4811632 h 4837032"/>
              <a:gd name="connsiteX3" fmla="*/ 0 w 4724400"/>
              <a:gd name="connsiteY3" fmla="*/ 4837032 h 4837032"/>
              <a:gd name="connsiteX4" fmla="*/ 1143000 w 4724400"/>
              <a:gd name="connsiteY4" fmla="*/ 605 h 483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4837032">
                <a:moveTo>
                  <a:pt x="1143000" y="605"/>
                </a:moveTo>
                <a:lnTo>
                  <a:pt x="4724400" y="0"/>
                </a:lnTo>
                <a:cubicBezTo>
                  <a:pt x="4718755" y="1600853"/>
                  <a:pt x="4713111" y="3210779"/>
                  <a:pt x="4707466" y="4811632"/>
                </a:cubicBezTo>
                <a:lnTo>
                  <a:pt x="0" y="4837032"/>
                </a:lnTo>
                <a:lnTo>
                  <a:pt x="1143000" y="605"/>
                </a:lnTo>
                <a:close/>
              </a:path>
            </a:pathLst>
          </a:custGeom>
          <a:noFill/>
          <a:ln>
            <a:noFill/>
          </a:ln>
        </p:spPr>
        <p:txBody>
          <a:bodyPr vert="horz"/>
          <a:lstStyle>
            <a:lvl1pPr marL="0" indent="0" algn="ctr">
              <a:buNone/>
              <a:defRPr sz="13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da-DK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5952" y="3200400"/>
            <a:ext cx="4478905" cy="307777"/>
          </a:xfrm>
          <a:prstGeom prst="rect">
            <a:avLst/>
          </a:prstGeom>
          <a:ln>
            <a:noFill/>
          </a:ln>
        </p:spPr>
        <p:txBody>
          <a:bodyPr vert="horz">
            <a:spAutoFit/>
          </a:bodyPr>
          <a:lstStyle>
            <a:lvl1pPr marL="0" indent="0">
              <a:lnSpc>
                <a:spcPct val="120000"/>
              </a:lnSpc>
              <a:buNone/>
              <a:defRPr sz="12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da-DK" dirty="0"/>
              <a:t>Klik for at indsætte supplerende tekst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57556" y="3123037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39018" y="901700"/>
            <a:ext cx="4586553" cy="214513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titel</a:t>
            </a:r>
          </a:p>
        </p:txBody>
      </p:sp>
    </p:spTree>
    <p:extLst>
      <p:ext uri="{BB962C8B-B14F-4D97-AF65-F5344CB8AC3E}">
        <p14:creationId xmlns:p14="http://schemas.microsoft.com/office/powerpoint/2010/main" val="263376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sside /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29947" y="703183"/>
            <a:ext cx="8421954" cy="543939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overskrift 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45510" y="129234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431156" y="1380174"/>
            <a:ext cx="8420745" cy="34924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"/>
                <a:cs typeface="Helvetica"/>
              </a:defRPr>
            </a:lvl1pPr>
            <a:lvl2pPr>
              <a:defRPr sz="1600">
                <a:latin typeface="Helvetica"/>
                <a:cs typeface="Helvetica"/>
              </a:defRPr>
            </a:lvl2pPr>
            <a:lvl3pPr>
              <a:defRPr sz="1400">
                <a:latin typeface="Helvetica"/>
                <a:cs typeface="Helvetica"/>
              </a:defRPr>
            </a:lvl3pPr>
            <a:lvl4pPr>
              <a:defRPr sz="1200">
                <a:latin typeface="Helvetica"/>
                <a:cs typeface="Helvetica"/>
              </a:defRPr>
            </a:lvl4pPr>
            <a:lvl5pPr>
              <a:defRPr sz="1200">
                <a:latin typeface="Helvetica"/>
                <a:cs typeface="Helvetica"/>
              </a:defRPr>
            </a:lvl5pPr>
            <a:lvl6pPr>
              <a:defRPr sz="1100">
                <a:latin typeface="Helvetica"/>
                <a:cs typeface="Helvetica"/>
              </a:defRPr>
            </a:lvl6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 err="1"/>
              <a:t>Sixt</a:t>
            </a:r>
            <a:r>
              <a:rPr lang="da-DK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660720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Blå / Mediu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351189"/>
            <a:ext cx="9201398" cy="4804752"/>
          </a:xfrm>
          <a:prstGeom prst="rect">
            <a:avLst/>
          </a:prstGeom>
          <a:solidFill>
            <a:srgbClr val="152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3" name="Rectangle 2"/>
          <p:cNvSpPr/>
          <p:nvPr userDrawn="1"/>
        </p:nvSpPr>
        <p:spPr>
          <a:xfrm>
            <a:off x="4403842" y="306126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-1" y="749301"/>
            <a:ext cx="9186883" cy="2228440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ct val="80000"/>
              </a:lnSpc>
              <a:buNone/>
              <a:defRPr sz="28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189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378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566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754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tekst</a:t>
            </a:r>
          </a:p>
        </p:txBody>
      </p:sp>
    </p:spTree>
    <p:extLst>
      <p:ext uri="{BB962C8B-B14F-4D97-AF65-F5344CB8AC3E}">
        <p14:creationId xmlns:p14="http://schemas.microsoft.com/office/powerpoint/2010/main" val="1254095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Grå / Mediu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351189"/>
            <a:ext cx="9201398" cy="4804752"/>
          </a:xfrm>
          <a:prstGeom prst="rect">
            <a:avLst/>
          </a:prstGeom>
          <a:solidFill>
            <a:srgbClr val="E3E5E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3" name="Rectangle 2"/>
          <p:cNvSpPr/>
          <p:nvPr userDrawn="1"/>
        </p:nvSpPr>
        <p:spPr>
          <a:xfrm>
            <a:off x="4403842" y="306126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-1" y="749301"/>
            <a:ext cx="9186883" cy="2228440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189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378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566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754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tekst</a:t>
            </a:r>
          </a:p>
        </p:txBody>
      </p:sp>
    </p:spTree>
    <p:extLst>
      <p:ext uri="{BB962C8B-B14F-4D97-AF65-F5344CB8AC3E}">
        <p14:creationId xmlns:p14="http://schemas.microsoft.com/office/powerpoint/2010/main" val="131039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Blå / 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dcom_bg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7"/>
          <a:stretch/>
        </p:blipFill>
        <p:spPr>
          <a:xfrm>
            <a:off x="1" y="347819"/>
            <a:ext cx="9144000" cy="4812614"/>
          </a:xfrm>
          <a:prstGeom prst="rect">
            <a:avLst/>
          </a:prstGeom>
        </p:spPr>
      </p:pic>
      <p:sp>
        <p:nvSpPr>
          <p:cNvPr id="2" name="Rectangle 8">
            <a:extLst>
              <a:ext uri="{FF2B5EF4-FFF2-40B4-BE49-F238E27FC236}">
                <a16:creationId xmlns:a16="http://schemas.microsoft.com/office/drawing/2014/main" id="{F44C2B17-32AA-4622-84A6-D42D3EC27696}"/>
              </a:ext>
            </a:extLst>
          </p:cNvPr>
          <p:cNvSpPr/>
          <p:nvPr userDrawn="1"/>
        </p:nvSpPr>
        <p:spPr>
          <a:xfrm>
            <a:off x="4392000" y="3204000"/>
            <a:ext cx="360000" cy="36000"/>
          </a:xfrm>
          <a:prstGeom prst="rect">
            <a:avLst/>
          </a:prstGeom>
          <a:solidFill>
            <a:srgbClr val="43C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7C9867A-1073-471D-B31B-7232F070B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000" y="648000"/>
            <a:ext cx="8388000" cy="2412000"/>
          </a:xfrm>
        </p:spPr>
        <p:txBody>
          <a:bodyPr anchor="b"/>
          <a:lstStyle>
            <a:lvl1pPr algn="ctr">
              <a:lnSpc>
                <a:spcPct val="900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44211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Blå / Mediu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dcom_bg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7"/>
          <a:stretch/>
        </p:blipFill>
        <p:spPr>
          <a:xfrm>
            <a:off x="1" y="347819"/>
            <a:ext cx="9144000" cy="4812614"/>
          </a:xfrm>
          <a:prstGeom prst="rect">
            <a:avLst/>
          </a:prstGeom>
        </p:spPr>
      </p:pic>
      <p:sp>
        <p:nvSpPr>
          <p:cNvPr id="2" name="Rectangle 8">
            <a:extLst>
              <a:ext uri="{FF2B5EF4-FFF2-40B4-BE49-F238E27FC236}">
                <a16:creationId xmlns:a16="http://schemas.microsoft.com/office/drawing/2014/main" id="{F44C2B17-32AA-4622-84A6-D42D3EC27696}"/>
              </a:ext>
            </a:extLst>
          </p:cNvPr>
          <p:cNvSpPr/>
          <p:nvPr userDrawn="1"/>
        </p:nvSpPr>
        <p:spPr>
          <a:xfrm>
            <a:off x="4392000" y="3204000"/>
            <a:ext cx="360000" cy="36000"/>
          </a:xfrm>
          <a:prstGeom prst="rect">
            <a:avLst/>
          </a:prstGeom>
          <a:solidFill>
            <a:srgbClr val="43C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7C9867A-1073-471D-B31B-7232F070B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000" y="648000"/>
            <a:ext cx="8388000" cy="2412000"/>
          </a:xfrm>
        </p:spPr>
        <p:txBody>
          <a:bodyPr anchor="b"/>
          <a:lstStyle>
            <a:lvl1pPr algn="ctr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991658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Grå / 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g_test_grey_wide.png">
            <a:extLst>
              <a:ext uri="{FF2B5EF4-FFF2-40B4-BE49-F238E27FC236}">
                <a16:creationId xmlns:a16="http://schemas.microsoft.com/office/drawing/2014/main" id="{1F499721-5E10-4DBF-873F-E5ED95880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0" y="339684"/>
            <a:ext cx="9164451" cy="4820749"/>
          </a:xfrm>
          <a:prstGeom prst="rect">
            <a:avLst/>
          </a:prstGeom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id="{74F105BF-37D0-4941-B527-40866D18B795}"/>
              </a:ext>
            </a:extLst>
          </p:cNvPr>
          <p:cNvSpPr/>
          <p:nvPr userDrawn="1"/>
        </p:nvSpPr>
        <p:spPr>
          <a:xfrm>
            <a:off x="4212000" y="3204000"/>
            <a:ext cx="360000" cy="36000"/>
          </a:xfrm>
          <a:prstGeom prst="rect">
            <a:avLst/>
          </a:prstGeom>
          <a:solidFill>
            <a:srgbClr val="07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7C9867A-1073-471D-B31B-7232F070B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000" y="648000"/>
            <a:ext cx="8388000" cy="2412000"/>
          </a:xfrm>
        </p:spPr>
        <p:txBody>
          <a:bodyPr anchor="b"/>
          <a:lstStyle>
            <a:lvl1pPr algn="ctr"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211244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Grå / Mediu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g_test_grey_wide.png">
            <a:extLst>
              <a:ext uri="{FF2B5EF4-FFF2-40B4-BE49-F238E27FC236}">
                <a16:creationId xmlns:a16="http://schemas.microsoft.com/office/drawing/2014/main" id="{1F499721-5E10-4DBF-873F-E5ED95880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0" y="339684"/>
            <a:ext cx="9164451" cy="4820749"/>
          </a:xfrm>
          <a:prstGeom prst="rect">
            <a:avLst/>
          </a:prstGeom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id="{74F105BF-37D0-4941-B527-40866D18B795}"/>
              </a:ext>
            </a:extLst>
          </p:cNvPr>
          <p:cNvSpPr/>
          <p:nvPr userDrawn="1"/>
        </p:nvSpPr>
        <p:spPr>
          <a:xfrm>
            <a:off x="4212000" y="3204000"/>
            <a:ext cx="360000" cy="36000"/>
          </a:xfrm>
          <a:prstGeom prst="rect">
            <a:avLst/>
          </a:prstGeom>
          <a:solidFill>
            <a:srgbClr val="07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7C9867A-1073-471D-B31B-7232F070B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000" y="648000"/>
            <a:ext cx="8388000" cy="2412000"/>
          </a:xfrm>
        </p:spPr>
        <p:txBody>
          <a:bodyPr anchor="b"/>
          <a:lstStyle>
            <a:lvl1pPr algn="ctr">
              <a:lnSpc>
                <a:spcPct val="800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90081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8875" y="346076"/>
            <a:ext cx="4175125" cy="4805362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04000" y="1188000"/>
            <a:ext cx="5040000" cy="342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7362" h="3512755">
                <a:moveTo>
                  <a:pt x="0" y="0"/>
                </a:moveTo>
                <a:lnTo>
                  <a:pt x="5197362" y="0"/>
                </a:lnTo>
                <a:lnTo>
                  <a:pt x="4350090" y="3496426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9C9772E-2068-494E-B749-C166B80C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0"/>
            <a:ext cx="504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58B5E095-5CAC-4621-8F3D-B9D2AE29016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1079569-6F2A-4BC2-BF7D-D94F782DE4AA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C33F034E-C030-48F4-883F-B030638D789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440000" y="4788000"/>
            <a:ext cx="3456000" cy="216000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Evt. tekst i sidefod</a:t>
            </a:r>
            <a:endParaRPr lang="da-DK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E97485F3-9C6D-4324-AC2C-F7F9AF873A9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0182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Lill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65876" y="346076"/>
            <a:ext cx="4175125" cy="4805362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1188000"/>
            <a:ext cx="6480000" cy="342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4350090 w 6648728"/>
              <a:gd name="connsiteY2" fmla="*/ 3496426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1"/>
              <a:gd name="connsiteX1" fmla="*/ 6648728 w 6648728"/>
              <a:gd name="connsiteY1" fmla="*/ 0 h 3527981"/>
              <a:gd name="connsiteX2" fmla="*/ 5785680 w 6648728"/>
              <a:gd name="connsiteY2" fmla="*/ 3527981 h 3527981"/>
              <a:gd name="connsiteX3" fmla="*/ 0 w 6648728"/>
              <a:gd name="connsiteY3" fmla="*/ 3512755 h 3527981"/>
              <a:gd name="connsiteX4" fmla="*/ 0 w 6648728"/>
              <a:gd name="connsiteY4" fmla="*/ 0 h 3527981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5785680 w 6648728"/>
              <a:gd name="connsiteY2" fmla="*/ 3504314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0"/>
              <a:gd name="connsiteX1" fmla="*/ 6648728 w 6648728"/>
              <a:gd name="connsiteY1" fmla="*/ 0 h 3527980"/>
              <a:gd name="connsiteX2" fmla="*/ 5793568 w 6648728"/>
              <a:gd name="connsiteY2" fmla="*/ 3527980 h 3527980"/>
              <a:gd name="connsiteX3" fmla="*/ 0 w 6648728"/>
              <a:gd name="connsiteY3" fmla="*/ 3512755 h 3527980"/>
              <a:gd name="connsiteX4" fmla="*/ 0 w 6648728"/>
              <a:gd name="connsiteY4" fmla="*/ 0 h 352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728" h="3527980">
                <a:moveTo>
                  <a:pt x="0" y="0"/>
                </a:moveTo>
                <a:lnTo>
                  <a:pt x="6648728" y="0"/>
                </a:lnTo>
                <a:lnTo>
                  <a:pt x="5793568" y="3527980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F2B2473-C149-497A-963D-9B210133C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0"/>
            <a:ext cx="648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5E02674-6D40-4577-9645-8903B762312F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E31DCC0-A743-4F17-A541-E5976577A58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1835F99-9699-4474-84DA-E9BC95C8DD6C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B9AE2942-C830-479D-8524-131452E3C2D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Evt. tekst i sidefod</a:t>
            </a:r>
            <a:endParaRPr lang="da-DK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CC1EABB3-17B5-4DEE-92E5-9435EB64247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89079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620418-ACB6-47D5-AEAC-2BFD930629EA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E34A431-FE01-40BD-8691-F16C4B665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B701981-157D-4904-AD87-4D2430CA9BF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F8B9BF0-7F3D-4347-BDA1-AD23134686D6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A55CC62-0E36-4EB9-9A1C-E8B6B01645D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C1415B2E-9FD7-4DE0-9E10-70C12BF1522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9588A851-5250-4E37-990C-4826EA6C302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04000" y="1188000"/>
            <a:ext cx="8280000" cy="3420000"/>
          </a:xfrm>
        </p:spPr>
        <p:txBody>
          <a:bodyPr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51942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killeside Blå / 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51189"/>
            <a:ext cx="9201398" cy="4804752"/>
          </a:xfrm>
          <a:prstGeom prst="rect">
            <a:avLst/>
          </a:prstGeom>
          <a:solidFill>
            <a:srgbClr val="152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ctangle 2"/>
          <p:cNvSpPr/>
          <p:nvPr userDrawn="1"/>
        </p:nvSpPr>
        <p:spPr>
          <a:xfrm>
            <a:off x="4413387" y="3114521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-1" y="622301"/>
            <a:ext cx="9186883" cy="2416946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ct val="80000"/>
              </a:lnSpc>
              <a:buNone/>
              <a:defRPr sz="45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Rediger stor tekst</a:t>
            </a:r>
          </a:p>
        </p:txBody>
      </p:sp>
    </p:spTree>
    <p:extLst>
      <p:ext uri="{BB962C8B-B14F-4D97-AF65-F5344CB8AC3E}">
        <p14:creationId xmlns:p14="http://schemas.microsoft.com/office/powerpoint/2010/main" val="682988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dd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4000" y="1188000"/>
            <a:ext cx="8280000" cy="3420000"/>
          </a:xfrm>
          <a:prstGeom prst="rect">
            <a:avLst/>
          </a:prstGeom>
        </p:spPr>
        <p:txBody>
          <a:bodyPr numCol="2">
            <a:normAutofit/>
          </a:bodyPr>
          <a:lstStyle>
            <a:lvl1pPr marL="0" indent="0">
              <a:buFont typeface="Arial"/>
              <a:buNone/>
              <a:defRPr sz="2000">
                <a:latin typeface="+mn-lt"/>
                <a:cs typeface="Helvetica"/>
              </a:defRPr>
            </a:lvl1pPr>
            <a:lvl2pPr marL="742950" indent="-285750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2625233-99E3-43E4-A04E-49C7979C0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B9856D3-E4AE-46AE-8951-38E89BEA6181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0E1B6B07-2372-47DB-9CA0-40A7B860A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6A57-D2D8-4336-BF8F-1313725FAB8C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34CAFC7F-11AB-4BE0-BC87-D9450D6F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FCBFF91D-1CC4-4F66-BD20-880EF368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8936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2ABF77E-DC0A-4A4E-B660-14437EEA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1B1B34C-BC59-4844-A0DA-D4F008D697EE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ladsholder til dato 14">
            <a:extLst>
              <a:ext uri="{FF2B5EF4-FFF2-40B4-BE49-F238E27FC236}">
                <a16:creationId xmlns:a16="http://schemas.microsoft.com/office/drawing/2014/main" id="{362F3620-BE9B-456E-95AA-0822021EC6A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B29E2AE-0049-48F9-B177-3B11AFC1441C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16" name="Pladsholder til sidefod 15">
            <a:extLst>
              <a:ext uri="{FF2B5EF4-FFF2-40B4-BE49-F238E27FC236}">
                <a16:creationId xmlns:a16="http://schemas.microsoft.com/office/drawing/2014/main" id="{FA6FB225-C285-4BCD-817F-91B3A64842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7" name="Pladsholder til slidenummer 16">
            <a:extLst>
              <a:ext uri="{FF2B5EF4-FFF2-40B4-BE49-F238E27FC236}">
                <a16:creationId xmlns:a16="http://schemas.microsoft.com/office/drawing/2014/main" id="{73C18F37-8FBA-4826-A1A1-795E55862B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Pladsholder til indhold 18">
            <a:extLst>
              <a:ext uri="{FF2B5EF4-FFF2-40B4-BE49-F238E27FC236}">
                <a16:creationId xmlns:a16="http://schemas.microsoft.com/office/drawing/2014/main" id="{1C5E0349-16EB-44E8-8AD4-0F169CFBD77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4000" y="1188385"/>
            <a:ext cx="4068000" cy="342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0" name="Pladsholder til indhold 18">
            <a:extLst>
              <a:ext uri="{FF2B5EF4-FFF2-40B4-BE49-F238E27FC236}">
                <a16:creationId xmlns:a16="http://schemas.microsoft.com/office/drawing/2014/main" id="{B0DADD3A-00E7-4096-AADB-97064BEF643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16000" y="1188000"/>
            <a:ext cx="4068000" cy="342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84634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Tekst + 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16000" y="1188000"/>
            <a:ext cx="4068000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04000" y="1188000"/>
            <a:ext cx="4068000" cy="342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000">
                <a:latin typeface="+mn-lt"/>
                <a:cs typeface="Helvetica"/>
              </a:defRPr>
            </a:lvl1pPr>
            <a:lvl2pPr marL="742950" indent="-285750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A10DB2-5664-4D06-B6C1-BD1CD8D1FD97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FECCA1A-EF7E-45D5-B02D-43442FF4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38C2D0EB-314B-40BC-82F4-D67123AEA57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6B9A069-AAA4-4C7A-BDD2-0E77F0797245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ACB6A486-F33E-4908-B4DB-1026296D637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808D3C0C-D78F-4405-9276-AF61BA64699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7458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Tekst + 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281190" y="1188000"/>
            <a:ext cx="5502525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 panose="020B0604020202020204" pitchFamily="34" charset="0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4000" y="1188000"/>
            <a:ext cx="2700000" cy="342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000">
                <a:latin typeface="+mn-lt"/>
                <a:cs typeface="Helvetica" panose="020B0604020202020204" pitchFamily="34" charset="0"/>
              </a:defRPr>
            </a:lvl1pPr>
            <a:lvl2pPr marL="742950" indent="-285750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CD82518-1C9C-4C56-91BF-57E0EFBB64D3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9D253DA-BA6F-49C1-B5C3-5F30F9D1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59AF117-C962-42C3-B607-0DA5F68D1A7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6859324-5D9F-4837-82AA-781A14281D11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872E65D-371D-467C-B8A6-176E1F47BCD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23FB95E9-9ADF-4345-A70C-28555B43079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8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billeder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16000" y="1224000"/>
            <a:ext cx="4068000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04000" y="1224000"/>
            <a:ext cx="4068000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9E68EF2-341E-492F-9ED0-1E5D417AEA8F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AECC0D0-258C-4026-9656-1C028987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2B974660-66FF-44A1-B1BA-DE47B1236CD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A2E80BA-D4C8-4110-B880-16B385B615D4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58074D7F-5A30-43AF-9D0F-BE8555EEC30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5E3D91F-4764-4CBC-B34E-E9CBD5EE5D0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513106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Overskrift +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04000" y="1224000"/>
            <a:ext cx="8280000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FDF893E-FC5F-4472-8B05-6D3D6AC613DC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607EEE9-189C-402C-8963-21861010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67FF914-E45E-4123-B808-0075AD758E2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85E4FBF-44FD-4254-9458-E14F74351622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11588D9B-80EB-43D8-9B59-9B112FB5CF3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BEC1D772-6170-4DF4-9A2C-8D6C3DC5DD0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6709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Full screen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342900"/>
            <a:ext cx="9144000" cy="480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13CCE29-BF5E-4CB6-A5EA-35D42698CBA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CF663F8-99E2-4221-82CC-7C05EED1A6C5}" type="datetime1">
              <a:rPr lang="da-DK" smtClean="0"/>
              <a:t>13-03-2023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4E5472A-376B-47F2-9CE6-0A7B0CB94F1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>
                <a:solidFill>
                  <a:schemeClr val="bg1">
                    <a:lumMod val="75000"/>
                  </a:schemeClr>
                </a:solidFill>
              </a:rPr>
              <a:t>Evt. tekst i sidefod</a:t>
            </a:r>
            <a:endParaRPr lang="da-DK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E9D019-DB11-4695-AF70-29B81892D9D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31465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1" y="339684"/>
            <a:ext cx="9164451" cy="4820749"/>
          </a:xfrm>
          <a:prstGeom prst="rect">
            <a:avLst/>
          </a:prstGeom>
        </p:spPr>
      </p:pic>
      <p:sp>
        <p:nvSpPr>
          <p:cNvPr id="1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04000" y="1188000"/>
            <a:ext cx="5040000" cy="342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7362" h="3512755">
                <a:moveTo>
                  <a:pt x="0" y="0"/>
                </a:moveTo>
                <a:lnTo>
                  <a:pt x="5197362" y="0"/>
                </a:lnTo>
                <a:lnTo>
                  <a:pt x="4350090" y="3496426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8875" y="346076"/>
            <a:ext cx="4175125" cy="4805362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B94E55B-BF5D-4258-BD77-89258319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5040000" cy="45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CDAA40C-F5A7-462A-A4CA-1053996B99A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B6BBE55-D855-4BA3-BD02-EAACF9B4E89C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290DCC94-BE57-4FDB-A50B-9A31DB1548E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AFE452A1-8D97-451B-9C2E-82F3A2B95ED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34584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Lill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1" y="339684"/>
            <a:ext cx="9164451" cy="4820749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65876" y="346076"/>
            <a:ext cx="4175125" cy="4805362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1188000"/>
            <a:ext cx="6648728" cy="342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4350090 w 6648728"/>
              <a:gd name="connsiteY2" fmla="*/ 3496426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1"/>
              <a:gd name="connsiteX1" fmla="*/ 6648728 w 6648728"/>
              <a:gd name="connsiteY1" fmla="*/ 0 h 3527981"/>
              <a:gd name="connsiteX2" fmla="*/ 5785680 w 6648728"/>
              <a:gd name="connsiteY2" fmla="*/ 3527981 h 3527981"/>
              <a:gd name="connsiteX3" fmla="*/ 0 w 6648728"/>
              <a:gd name="connsiteY3" fmla="*/ 3512755 h 3527981"/>
              <a:gd name="connsiteX4" fmla="*/ 0 w 6648728"/>
              <a:gd name="connsiteY4" fmla="*/ 0 h 3527981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5785680 w 6648728"/>
              <a:gd name="connsiteY2" fmla="*/ 3504314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0"/>
              <a:gd name="connsiteX1" fmla="*/ 6648728 w 6648728"/>
              <a:gd name="connsiteY1" fmla="*/ 0 h 3527980"/>
              <a:gd name="connsiteX2" fmla="*/ 5793568 w 6648728"/>
              <a:gd name="connsiteY2" fmla="*/ 3527980 h 3527980"/>
              <a:gd name="connsiteX3" fmla="*/ 0 w 6648728"/>
              <a:gd name="connsiteY3" fmla="*/ 3512755 h 3527980"/>
              <a:gd name="connsiteX4" fmla="*/ 0 w 6648728"/>
              <a:gd name="connsiteY4" fmla="*/ 0 h 352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728" h="3527980">
                <a:moveTo>
                  <a:pt x="0" y="0"/>
                </a:moveTo>
                <a:lnTo>
                  <a:pt x="6648728" y="0"/>
                </a:lnTo>
                <a:lnTo>
                  <a:pt x="5793568" y="3527980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C7C3710-20CA-47D3-B63D-B93D1AFE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6660000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96F62031-F169-42A4-9884-826004A8C19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CBED253-9F81-4E64-8F1F-FB615F5ECD60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BC1DFE87-D8A2-4BE3-A383-4BD245C1ED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93054C07-B511-45C8-8873-F691DB12BA3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43794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1" y="339684"/>
            <a:ext cx="9164451" cy="482074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4000" y="1188000"/>
            <a:ext cx="8280000" cy="34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2000">
                <a:latin typeface="+mn-lt"/>
                <a:cs typeface="Helvetica"/>
              </a:defRPr>
            </a:lvl1pPr>
            <a:lvl2pPr marL="742950" indent="-285750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8AD1A9-CADD-429C-BBEE-4C96AB9B5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7412150-9B22-4D74-8AA5-A8FE5AAE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3FBA-BDBA-4B01-9D21-B6BBC4173570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C2AA5FB-07EB-4D69-BA5B-2C863CEBD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DC21B67F-F083-4FC4-A9F4-68C174F1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278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Blå / Mediu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51189"/>
            <a:ext cx="9201398" cy="4804752"/>
          </a:xfrm>
          <a:prstGeom prst="rect">
            <a:avLst/>
          </a:prstGeom>
          <a:solidFill>
            <a:srgbClr val="152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ctangle 2"/>
          <p:cNvSpPr/>
          <p:nvPr userDrawn="1"/>
        </p:nvSpPr>
        <p:spPr>
          <a:xfrm>
            <a:off x="4403842" y="306126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-1" y="749300"/>
            <a:ext cx="9186883" cy="2228440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ct val="80000"/>
              </a:lnSpc>
              <a:buNone/>
              <a:defRPr sz="28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tekst</a:t>
            </a:r>
          </a:p>
        </p:txBody>
      </p:sp>
    </p:spTree>
    <p:extLst>
      <p:ext uri="{BB962C8B-B14F-4D97-AF65-F5344CB8AC3E}">
        <p14:creationId xmlns:p14="http://schemas.microsoft.com/office/powerpoint/2010/main" val="7883196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1" y="339684"/>
            <a:ext cx="9164451" cy="4820749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321BF51-C5CA-4D45-B37D-3B45D43E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903559-1AF6-4E62-BA4E-CA1244DCC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1188000"/>
            <a:ext cx="4068000" cy="34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2000">
                <a:latin typeface="+mn-lt"/>
                <a:cs typeface="Helvetica"/>
              </a:defRPr>
            </a:lvl1pPr>
            <a:lvl2pPr marL="742950" indent="-285750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28289D-20B2-4A93-ACB1-2A8FCFEF15B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16000" y="1188000"/>
            <a:ext cx="4068000" cy="34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2000">
                <a:latin typeface="+mn-lt"/>
                <a:cs typeface="Helvetica"/>
              </a:defRPr>
            </a:lvl1pPr>
            <a:lvl2pPr marL="742950" indent="-285750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673549B-A976-4B37-8B16-5418E5F59E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9163AC1-213D-4FC2-83AE-61C6ECD5E6C4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3A31BF11-CEF1-4829-A2D0-F02D3DFFF3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DDDB982B-6F78-4C68-83FA-B8ECE1C842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2678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Tekst + 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1" y="339684"/>
            <a:ext cx="9164451" cy="4820749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16000" y="1224000"/>
            <a:ext cx="4068000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04000" y="1224000"/>
            <a:ext cx="4068000" cy="342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000">
                <a:latin typeface="+mn-lt"/>
                <a:cs typeface="Helvetica"/>
              </a:defRPr>
            </a:lvl1pPr>
            <a:lvl2pPr marL="742950" indent="-285750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4B924DB-C780-4875-B311-A433E3B2F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8ECAFB7-BCD2-4B03-B8B7-2BA405FDE5E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2C41FF2-D0DF-4262-BB9E-3A2A856EC28E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FCDABBA4-5D81-4F66-B5ED-46D604E5EAA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D2E0041F-B25F-4598-9203-D096C37F471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58770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Tekst + 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1" y="339684"/>
            <a:ext cx="9164451" cy="4820749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281189" y="1224000"/>
            <a:ext cx="5508000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4000" y="1224000"/>
            <a:ext cx="2700000" cy="342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000">
                <a:latin typeface="+mn-lt"/>
                <a:cs typeface="Helvetica"/>
              </a:defRPr>
            </a:lvl1pPr>
            <a:lvl2pPr marL="742950" indent="-285750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7403EB0-DBA9-4FE7-9E84-269CFDFD6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AFD4C78-8899-4EC6-91CE-9B341254F65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788E522-B5DC-4C18-A8AE-FBF15147EE3F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76AAAA17-4CE2-434F-82E5-0DF34EACEBA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F924AE12-CE6A-437D-897C-D804FD540C9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56939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billeder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1" y="339684"/>
            <a:ext cx="9164451" cy="4820749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16000" y="1224000"/>
            <a:ext cx="4068000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15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04000" y="1224000"/>
            <a:ext cx="4068000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15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2ED46CC-6242-47F1-97A1-6AB8283F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F0A1862-32B4-4179-864E-265E8E7A2A5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CCDB803-6418-43CF-B81D-F2B849E12621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88F5E2C-E745-401D-AAC3-F11018C956A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58F6D0E-78C8-41CB-BC49-CE2D421686A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95487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Overskrift +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1" y="339684"/>
            <a:ext cx="9164451" cy="4820749"/>
          </a:xfrm>
          <a:prstGeom prst="rect">
            <a:avLst/>
          </a:prstGeom>
        </p:spPr>
      </p:pic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04000" y="1224000"/>
            <a:ext cx="8280000" cy="34200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4E4B35E-A97B-4A40-BA82-A9B1338A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5E568026-6B4F-435F-9D8A-F9CFF65881D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E89241F-149B-4DE1-B1A5-4B378D91011B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FAE32597-1E67-4B1F-AD41-19A1E574225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7DAB316A-3B4E-4083-8E40-848B9DDF328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60242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1" y="339684"/>
            <a:ext cx="9164451" cy="4820749"/>
          </a:xfrm>
          <a:prstGeom prst="rect">
            <a:avLst/>
          </a:prstGeom>
        </p:spPr>
      </p:pic>
      <p:sp>
        <p:nvSpPr>
          <p:cNvPr id="2" name="Rectangle 12">
            <a:extLst>
              <a:ext uri="{FF2B5EF4-FFF2-40B4-BE49-F238E27FC236}">
                <a16:creationId xmlns:a16="http://schemas.microsoft.com/office/drawing/2014/main" id="{E8518895-F195-4AC2-B61E-13DDACADC3C1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7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1B2DF4E-C8EC-445A-BB1C-DDF26251F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A6D366AB-66C7-4DF5-8905-1609976221D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83428B4-DBAF-4625-A9A7-1437D736F7F1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C9F2AF64-6D07-4171-9FC4-5FED0087F92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A3B8FA74-A05D-4D4A-ACB3-8B5348A81D5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8DD8F9B6-68EE-4D99-B7B8-4AEDA2C99FD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04000" y="1187999"/>
            <a:ext cx="8280000" cy="342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033037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Blå / Mediu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351189"/>
            <a:ext cx="9201398" cy="4804752"/>
          </a:xfrm>
          <a:prstGeom prst="rect">
            <a:avLst/>
          </a:prstGeom>
          <a:solidFill>
            <a:srgbClr val="152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3" name="Rectangle 2"/>
          <p:cNvSpPr/>
          <p:nvPr userDrawn="1"/>
        </p:nvSpPr>
        <p:spPr>
          <a:xfrm>
            <a:off x="4403842" y="306126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-1" y="749301"/>
            <a:ext cx="9186883" cy="2228440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ct val="80000"/>
              </a:lnSpc>
              <a:buNone/>
              <a:defRPr sz="28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189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378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566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754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tekst</a:t>
            </a:r>
          </a:p>
        </p:txBody>
      </p:sp>
    </p:spTree>
    <p:extLst>
      <p:ext uri="{BB962C8B-B14F-4D97-AF65-F5344CB8AC3E}">
        <p14:creationId xmlns:p14="http://schemas.microsoft.com/office/powerpoint/2010/main" val="8562598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Grå / Mediu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351189"/>
            <a:ext cx="9201398" cy="4804752"/>
          </a:xfrm>
          <a:prstGeom prst="rect">
            <a:avLst/>
          </a:prstGeom>
          <a:solidFill>
            <a:srgbClr val="E3E5E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3" name="Rectangle 2"/>
          <p:cNvSpPr/>
          <p:nvPr userDrawn="1"/>
        </p:nvSpPr>
        <p:spPr>
          <a:xfrm>
            <a:off x="4403842" y="306126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-1" y="749301"/>
            <a:ext cx="9186883" cy="2228440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189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378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566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754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tekst</a:t>
            </a:r>
          </a:p>
        </p:txBody>
      </p:sp>
    </p:spTree>
    <p:extLst>
      <p:ext uri="{BB962C8B-B14F-4D97-AF65-F5344CB8AC3E}">
        <p14:creationId xmlns:p14="http://schemas.microsoft.com/office/powerpoint/2010/main" val="3606921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sside /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29947" y="703184"/>
            <a:ext cx="8421954" cy="543939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189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378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566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754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overskrift 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45510" y="129234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431156" y="1380175"/>
            <a:ext cx="8420745" cy="34924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"/>
                <a:cs typeface="Helvetica"/>
              </a:defRPr>
            </a:lvl1pPr>
            <a:lvl2pPr>
              <a:defRPr sz="1600">
                <a:latin typeface="Helvetica"/>
                <a:cs typeface="Helvetica"/>
              </a:defRPr>
            </a:lvl2pPr>
            <a:lvl3pPr>
              <a:defRPr sz="1400">
                <a:latin typeface="Helvetica"/>
                <a:cs typeface="Helvetica"/>
              </a:defRPr>
            </a:lvl3pPr>
            <a:lvl4pPr>
              <a:defRPr sz="1200">
                <a:latin typeface="Helvetica"/>
                <a:cs typeface="Helvetica"/>
              </a:defRPr>
            </a:lvl4pPr>
            <a:lvl5pPr>
              <a:defRPr sz="1200">
                <a:latin typeface="Helvetica"/>
                <a:cs typeface="Helvetica"/>
              </a:defRPr>
            </a:lvl5pPr>
            <a:lvl6pPr>
              <a:defRPr sz="1100">
                <a:latin typeface="Helvetica"/>
                <a:cs typeface="Helvetica"/>
              </a:defRPr>
            </a:lvl6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 err="1"/>
              <a:t>Sixt</a:t>
            </a:r>
            <a:r>
              <a:rPr lang="da-DK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41477586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sside / 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7"/>
          </p:nvPr>
        </p:nvSpPr>
        <p:spPr>
          <a:xfrm>
            <a:off x="431156" y="1380175"/>
            <a:ext cx="8523553" cy="34924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"/>
                <a:cs typeface="Helvetica"/>
              </a:defRPr>
            </a:lvl1pPr>
            <a:lvl2pPr>
              <a:defRPr sz="1600">
                <a:latin typeface="Helvetica"/>
                <a:cs typeface="Helvetica"/>
              </a:defRPr>
            </a:lvl2pPr>
            <a:lvl3pPr>
              <a:defRPr sz="1400">
                <a:latin typeface="Helvetica"/>
                <a:cs typeface="Helvetica"/>
              </a:defRPr>
            </a:lvl3pPr>
            <a:lvl4pPr>
              <a:defRPr sz="1200">
                <a:latin typeface="Helvetica"/>
                <a:cs typeface="Helvetica"/>
              </a:defRPr>
            </a:lvl4pPr>
            <a:lvl5pPr>
              <a:defRPr sz="1200">
                <a:latin typeface="Helvetica"/>
                <a:cs typeface="Helvetica"/>
              </a:defRPr>
            </a:lvl5pPr>
            <a:lvl6pPr>
              <a:defRPr sz="1100">
                <a:latin typeface="Helvetica"/>
                <a:cs typeface="Helvetica"/>
              </a:defRPr>
            </a:lvl6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 err="1"/>
              <a:t>Sixt</a:t>
            </a:r>
            <a:r>
              <a:rPr lang="da-DK" dirty="0"/>
              <a:t> level</a:t>
            </a:r>
          </a:p>
        </p:txBody>
      </p:sp>
      <p:sp>
        <p:nvSpPr>
          <p:cNvPr id="6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29947" y="714133"/>
            <a:ext cx="8421954" cy="543939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189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378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566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754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overskrift 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45510" y="1303292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2479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Grå / Mediu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51189"/>
            <a:ext cx="9201398" cy="4804752"/>
          </a:xfrm>
          <a:prstGeom prst="rect">
            <a:avLst/>
          </a:prstGeom>
          <a:solidFill>
            <a:srgbClr val="E3E5E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ctangle 2"/>
          <p:cNvSpPr/>
          <p:nvPr userDrawn="1"/>
        </p:nvSpPr>
        <p:spPr>
          <a:xfrm>
            <a:off x="4403842" y="306126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-1" y="749300"/>
            <a:ext cx="9186883" cy="2228440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tekst</a:t>
            </a:r>
          </a:p>
        </p:txBody>
      </p:sp>
    </p:spTree>
    <p:extLst>
      <p:ext uri="{BB962C8B-B14F-4D97-AF65-F5344CB8AC3E}">
        <p14:creationId xmlns:p14="http://schemas.microsoft.com/office/powerpoint/2010/main" val="21515581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Blå / Mediu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351189"/>
            <a:ext cx="9201398" cy="4804752"/>
          </a:xfrm>
          <a:prstGeom prst="rect">
            <a:avLst/>
          </a:prstGeom>
          <a:solidFill>
            <a:srgbClr val="152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3" name="Rectangle 2"/>
          <p:cNvSpPr/>
          <p:nvPr userDrawn="1"/>
        </p:nvSpPr>
        <p:spPr>
          <a:xfrm>
            <a:off x="4403842" y="306126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-1" y="749301"/>
            <a:ext cx="9186883" cy="2228440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ct val="80000"/>
              </a:lnSpc>
              <a:buNone/>
              <a:defRPr sz="28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178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355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532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709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tekst</a:t>
            </a:r>
          </a:p>
        </p:txBody>
      </p:sp>
    </p:spTree>
    <p:extLst>
      <p:ext uri="{BB962C8B-B14F-4D97-AF65-F5344CB8AC3E}">
        <p14:creationId xmlns:p14="http://schemas.microsoft.com/office/powerpoint/2010/main" val="19053573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Grå / Mediu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351189"/>
            <a:ext cx="9201398" cy="4804752"/>
          </a:xfrm>
          <a:prstGeom prst="rect">
            <a:avLst/>
          </a:prstGeom>
          <a:solidFill>
            <a:srgbClr val="E3E5E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3" name="Rectangle 2"/>
          <p:cNvSpPr/>
          <p:nvPr userDrawn="1"/>
        </p:nvSpPr>
        <p:spPr>
          <a:xfrm>
            <a:off x="4403842" y="306126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-1" y="749301"/>
            <a:ext cx="9186883" cy="2228440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178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355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532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709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tekst</a:t>
            </a:r>
          </a:p>
        </p:txBody>
      </p:sp>
    </p:spTree>
    <p:extLst>
      <p:ext uri="{BB962C8B-B14F-4D97-AF65-F5344CB8AC3E}">
        <p14:creationId xmlns:p14="http://schemas.microsoft.com/office/powerpoint/2010/main" val="16706378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sside /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29947" y="703184"/>
            <a:ext cx="8421954" cy="543939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178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355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532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709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overskrift 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45510" y="129234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431156" y="1380176"/>
            <a:ext cx="8420745" cy="34924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"/>
                <a:cs typeface="Helvetica"/>
              </a:defRPr>
            </a:lvl1pPr>
            <a:lvl2pPr>
              <a:defRPr sz="1600">
                <a:latin typeface="Helvetica"/>
                <a:cs typeface="Helvetica"/>
              </a:defRPr>
            </a:lvl2pPr>
            <a:lvl3pPr>
              <a:defRPr sz="1400">
                <a:latin typeface="Helvetica"/>
                <a:cs typeface="Helvetica"/>
              </a:defRPr>
            </a:lvl3pPr>
            <a:lvl4pPr>
              <a:defRPr sz="1200">
                <a:latin typeface="Helvetica"/>
                <a:cs typeface="Helvetica"/>
              </a:defRPr>
            </a:lvl4pPr>
            <a:lvl5pPr>
              <a:defRPr sz="1200">
                <a:latin typeface="Helvetica"/>
                <a:cs typeface="Helvetica"/>
              </a:defRPr>
            </a:lvl5pPr>
            <a:lvl6pPr>
              <a:defRPr sz="1100">
                <a:latin typeface="Helvetica"/>
                <a:cs typeface="Helvetica"/>
              </a:defRPr>
            </a:lvl6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 err="1"/>
              <a:t>Sixt</a:t>
            </a:r>
            <a:r>
              <a:rPr lang="da-DK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27820694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8876" y="346077"/>
            <a:ext cx="4175125" cy="4805362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04000" y="1188000"/>
            <a:ext cx="5040000" cy="342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7362" h="3512755">
                <a:moveTo>
                  <a:pt x="0" y="0"/>
                </a:moveTo>
                <a:lnTo>
                  <a:pt x="5197362" y="0"/>
                </a:lnTo>
                <a:lnTo>
                  <a:pt x="4350090" y="3496426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9C9772E-2068-494E-B749-C166B80C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0"/>
            <a:ext cx="504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58B5E095-5CAC-4621-8F3D-B9D2AE29016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1218AA7-215D-4F7E-908B-CFE2AC99EF04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C33F034E-C030-48F4-883F-B030638D789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440000" y="4788000"/>
            <a:ext cx="3456000" cy="216000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Evt. tekst i sidefod</a:t>
            </a:r>
            <a:endParaRPr lang="da-DK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E97485F3-9C6D-4324-AC2C-F7F9AF873A9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60707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Lill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65877" y="346077"/>
            <a:ext cx="4175125" cy="4805362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1188000"/>
            <a:ext cx="6480000" cy="342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4350090 w 6648728"/>
              <a:gd name="connsiteY2" fmla="*/ 3496426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1"/>
              <a:gd name="connsiteX1" fmla="*/ 6648728 w 6648728"/>
              <a:gd name="connsiteY1" fmla="*/ 0 h 3527981"/>
              <a:gd name="connsiteX2" fmla="*/ 5785680 w 6648728"/>
              <a:gd name="connsiteY2" fmla="*/ 3527981 h 3527981"/>
              <a:gd name="connsiteX3" fmla="*/ 0 w 6648728"/>
              <a:gd name="connsiteY3" fmla="*/ 3512755 h 3527981"/>
              <a:gd name="connsiteX4" fmla="*/ 0 w 6648728"/>
              <a:gd name="connsiteY4" fmla="*/ 0 h 3527981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5785680 w 6648728"/>
              <a:gd name="connsiteY2" fmla="*/ 3504314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0"/>
              <a:gd name="connsiteX1" fmla="*/ 6648728 w 6648728"/>
              <a:gd name="connsiteY1" fmla="*/ 0 h 3527980"/>
              <a:gd name="connsiteX2" fmla="*/ 5793568 w 6648728"/>
              <a:gd name="connsiteY2" fmla="*/ 3527980 h 3527980"/>
              <a:gd name="connsiteX3" fmla="*/ 0 w 6648728"/>
              <a:gd name="connsiteY3" fmla="*/ 3512755 h 3527980"/>
              <a:gd name="connsiteX4" fmla="*/ 0 w 6648728"/>
              <a:gd name="connsiteY4" fmla="*/ 0 h 352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728" h="3527980">
                <a:moveTo>
                  <a:pt x="0" y="0"/>
                </a:moveTo>
                <a:lnTo>
                  <a:pt x="6648728" y="0"/>
                </a:lnTo>
                <a:lnTo>
                  <a:pt x="5793568" y="3527980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F2B2473-C149-497A-963D-9B210133C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0"/>
            <a:ext cx="648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5E02674-6D40-4577-9645-8903B762312F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E31DCC0-A743-4F17-A541-E5976577A58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E031FE2-FD17-405A-82DF-99585DF9FD73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B9AE2942-C830-479D-8524-131452E3C2D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Evt. tekst i sidefod</a:t>
            </a:r>
            <a:endParaRPr lang="da-DK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CC1EABB3-17B5-4DEE-92E5-9435EB64247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25891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620418-ACB6-47D5-AEAC-2BFD930629EA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E34A431-FE01-40BD-8691-F16C4B665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B701981-157D-4904-AD87-4D2430CA9BF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7CB83D3-3F8A-4EEE-AA2B-4BFD2D04480D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A55CC62-0E36-4EB9-9A1C-E8B6B01645D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C1415B2E-9FD7-4DE0-9E10-70C12BF1522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‹nr.›</a:t>
            </a:fld>
            <a:endParaRPr lang="da-DK" dirty="0"/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9588A851-5250-4E37-990C-4826EA6C302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04000" y="1188000"/>
            <a:ext cx="8280000" cy="3420000"/>
          </a:xfrm>
        </p:spPr>
        <p:txBody>
          <a:bodyPr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8900868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dd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4000" y="1188000"/>
            <a:ext cx="8280000" cy="3420000"/>
          </a:xfrm>
          <a:prstGeom prst="rect">
            <a:avLst/>
          </a:prstGeom>
        </p:spPr>
        <p:txBody>
          <a:bodyPr numCol="2">
            <a:normAutofit/>
          </a:bodyPr>
          <a:lstStyle>
            <a:lvl1pPr marL="0" indent="0">
              <a:buFont typeface="Arial"/>
              <a:buNone/>
              <a:defRPr sz="2000">
                <a:latin typeface="+mn-lt"/>
                <a:cs typeface="Helvetica"/>
              </a:defRPr>
            </a:lvl1pPr>
            <a:lvl2pPr marL="742931" indent="-285743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2972" indent="-228594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160" indent="-228594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2625233-99E3-43E4-A04E-49C7979C0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B9856D3-E4AE-46AE-8951-38E89BEA6181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0E1B6B07-2372-47DB-9CA0-40A7B860A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FE14-22A7-4A87-A3A9-BDE1FED14305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34CAFC7F-11AB-4BE0-BC87-D9450D6F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FCBFF91D-1CC4-4F66-BD20-880EF368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227877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2ABF77E-DC0A-4A4E-B660-14437EEA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1B1B34C-BC59-4844-A0DA-D4F008D697EE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Pladsholder til dato 14">
            <a:extLst>
              <a:ext uri="{FF2B5EF4-FFF2-40B4-BE49-F238E27FC236}">
                <a16:creationId xmlns:a16="http://schemas.microsoft.com/office/drawing/2014/main" id="{362F3620-BE9B-456E-95AA-0822021EC6A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CCC94E5-57CA-4468-B690-E9C537496ACC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16" name="Pladsholder til sidefod 15">
            <a:extLst>
              <a:ext uri="{FF2B5EF4-FFF2-40B4-BE49-F238E27FC236}">
                <a16:creationId xmlns:a16="http://schemas.microsoft.com/office/drawing/2014/main" id="{FA6FB225-C285-4BCD-817F-91B3A64842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7" name="Pladsholder til slidenummer 16">
            <a:extLst>
              <a:ext uri="{FF2B5EF4-FFF2-40B4-BE49-F238E27FC236}">
                <a16:creationId xmlns:a16="http://schemas.microsoft.com/office/drawing/2014/main" id="{73C18F37-8FBA-4826-A1A1-795E55862B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‹nr.›</a:t>
            </a:fld>
            <a:endParaRPr lang="da-DK" dirty="0"/>
          </a:p>
        </p:txBody>
      </p:sp>
      <p:sp>
        <p:nvSpPr>
          <p:cNvPr id="19" name="Pladsholder til indhold 18">
            <a:extLst>
              <a:ext uri="{FF2B5EF4-FFF2-40B4-BE49-F238E27FC236}">
                <a16:creationId xmlns:a16="http://schemas.microsoft.com/office/drawing/2014/main" id="{1C5E0349-16EB-44E8-8AD4-0F169CFBD77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4000" y="1188385"/>
            <a:ext cx="4068000" cy="342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0" name="Pladsholder til indhold 18">
            <a:extLst>
              <a:ext uri="{FF2B5EF4-FFF2-40B4-BE49-F238E27FC236}">
                <a16:creationId xmlns:a16="http://schemas.microsoft.com/office/drawing/2014/main" id="{B0DADD3A-00E7-4096-AADB-97064BEF643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16000" y="1188000"/>
            <a:ext cx="4068000" cy="342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1224430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Tekst + 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16000" y="1188000"/>
            <a:ext cx="4068000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04000" y="1188000"/>
            <a:ext cx="4068000" cy="342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000">
                <a:latin typeface="+mn-lt"/>
                <a:cs typeface="Helvetica"/>
              </a:defRPr>
            </a:lvl1pPr>
            <a:lvl2pPr marL="742931" indent="-285743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2972" indent="-228594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160" indent="-228594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A10DB2-5664-4D06-B6C1-BD1CD8D1FD97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FECCA1A-EF7E-45D5-B02D-43442FF4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38C2D0EB-314B-40BC-82F4-D67123AEA57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3F6DF42-8864-463D-B7EE-7ACB4EFEB395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ACB6A486-F33E-4908-B4DB-1026296D637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808D3C0C-D78F-4405-9276-AF61BA64699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47498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Tekst + 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281191" y="1188000"/>
            <a:ext cx="5502525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 panose="020B0604020202020204" pitchFamily="34" charset="0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4000" y="1188000"/>
            <a:ext cx="2700000" cy="342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000">
                <a:latin typeface="+mn-lt"/>
                <a:cs typeface="Helvetica" panose="020B0604020202020204" pitchFamily="34" charset="0"/>
              </a:defRPr>
            </a:lvl1pPr>
            <a:lvl2pPr marL="742931" indent="-285743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2972" indent="-228594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160" indent="-228594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CD82518-1C9C-4C56-91BF-57E0EFBB64D3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9D253DA-BA6F-49C1-B5C3-5F30F9D1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59AF117-C962-42C3-B607-0DA5F68D1A7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9F96D0-431A-44FE-82B6-C16E11F37FE8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872E65D-371D-467C-B8A6-176E1F47BCD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23FB95E9-9ADF-4345-A70C-28555B43079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15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sside /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29947" y="703183"/>
            <a:ext cx="8421954" cy="543939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overskrift 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45510" y="129234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431156" y="1380174"/>
            <a:ext cx="8420745" cy="34924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"/>
                <a:cs typeface="Helvetica"/>
              </a:defRPr>
            </a:lvl1pPr>
            <a:lvl2pPr>
              <a:defRPr sz="1600">
                <a:latin typeface="Helvetica"/>
                <a:cs typeface="Helvetica"/>
              </a:defRPr>
            </a:lvl2pPr>
            <a:lvl3pPr>
              <a:defRPr sz="1400">
                <a:latin typeface="Helvetica"/>
                <a:cs typeface="Helvetica"/>
              </a:defRPr>
            </a:lvl3pPr>
            <a:lvl4pPr>
              <a:defRPr sz="1200">
                <a:latin typeface="Helvetica"/>
                <a:cs typeface="Helvetica"/>
              </a:defRPr>
            </a:lvl4pPr>
            <a:lvl5pPr>
              <a:defRPr sz="1200">
                <a:latin typeface="Helvetica"/>
                <a:cs typeface="Helvetica"/>
              </a:defRPr>
            </a:lvl5pPr>
            <a:lvl6pPr>
              <a:defRPr sz="1100">
                <a:latin typeface="Helvetica"/>
                <a:cs typeface="Helvetica"/>
              </a:defRPr>
            </a:lvl6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 err="1"/>
              <a:t>Sixt</a:t>
            </a:r>
            <a:r>
              <a:rPr lang="da-DK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35713018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billeder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16000" y="1224000"/>
            <a:ext cx="4068000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04000" y="1224000"/>
            <a:ext cx="4068000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9E68EF2-341E-492F-9ED0-1E5D417AEA8F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AECC0D0-258C-4026-9656-1C028987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2B974660-66FF-44A1-B1BA-DE47B1236CD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705CE0F-913F-476D-82D0-ED6EC434F135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58074D7F-5A30-43AF-9D0F-BE8555EEC30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5E3D91F-4764-4CBC-B34E-E9CBD5EE5D0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319867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Overskrift +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04000" y="1224000"/>
            <a:ext cx="8280000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FDF893E-FC5F-4472-8B05-6D3D6AC613DC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607EEE9-189C-402C-8963-21861010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67FF914-E45E-4123-B808-0075AD758E2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2F5817E0-6F7D-4563-B452-07B18FFF0B97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11588D9B-80EB-43D8-9B59-9B112FB5CF3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BEC1D772-6170-4DF4-9A2C-8D6C3DC5DD0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94549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Full screen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342900"/>
            <a:ext cx="9144000" cy="480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13CCE29-BF5E-4CB6-A5EA-35D42698CBA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514456A-5ACC-4D39-8C9B-95F13B9504E5}" type="datetime1">
              <a:rPr lang="da-DK" smtClean="0"/>
              <a:t>13-03-2023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4E5472A-376B-47F2-9CE6-0A7B0CB94F1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>
                <a:solidFill>
                  <a:schemeClr val="bg1">
                    <a:lumMod val="75000"/>
                  </a:schemeClr>
                </a:solidFill>
              </a:rPr>
              <a:t>Evt. tekst i sidefod</a:t>
            </a:r>
            <a:endParaRPr lang="da-DK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E9D019-DB11-4695-AF70-29B81892D9D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91269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0" y="339685"/>
            <a:ext cx="9164451" cy="4820749"/>
          </a:xfrm>
          <a:prstGeom prst="rect">
            <a:avLst/>
          </a:prstGeom>
        </p:spPr>
      </p:pic>
      <p:sp>
        <p:nvSpPr>
          <p:cNvPr id="1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04000" y="1188000"/>
            <a:ext cx="5040000" cy="342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7362" h="3512755">
                <a:moveTo>
                  <a:pt x="0" y="0"/>
                </a:moveTo>
                <a:lnTo>
                  <a:pt x="5197362" y="0"/>
                </a:lnTo>
                <a:lnTo>
                  <a:pt x="4350090" y="3496426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8876" y="346077"/>
            <a:ext cx="4175125" cy="4805362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B94E55B-BF5D-4258-BD77-89258319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5040000" cy="45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CDAA40C-F5A7-462A-A4CA-1053996B99A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44AC5E2-4984-4F9B-AEB8-9BA57B4961A3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290DCC94-BE57-4FDB-A50B-9A31DB1548E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AFE452A1-8D97-451B-9C2E-82F3A2B95ED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406343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Lill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0" y="339685"/>
            <a:ext cx="9164451" cy="4820749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65877" y="346077"/>
            <a:ext cx="4175125" cy="4805362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1" y="1188000"/>
            <a:ext cx="6648728" cy="342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4350090 w 6648728"/>
              <a:gd name="connsiteY2" fmla="*/ 3496426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1"/>
              <a:gd name="connsiteX1" fmla="*/ 6648728 w 6648728"/>
              <a:gd name="connsiteY1" fmla="*/ 0 h 3527981"/>
              <a:gd name="connsiteX2" fmla="*/ 5785680 w 6648728"/>
              <a:gd name="connsiteY2" fmla="*/ 3527981 h 3527981"/>
              <a:gd name="connsiteX3" fmla="*/ 0 w 6648728"/>
              <a:gd name="connsiteY3" fmla="*/ 3512755 h 3527981"/>
              <a:gd name="connsiteX4" fmla="*/ 0 w 6648728"/>
              <a:gd name="connsiteY4" fmla="*/ 0 h 3527981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5785680 w 6648728"/>
              <a:gd name="connsiteY2" fmla="*/ 3504314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0"/>
              <a:gd name="connsiteX1" fmla="*/ 6648728 w 6648728"/>
              <a:gd name="connsiteY1" fmla="*/ 0 h 3527980"/>
              <a:gd name="connsiteX2" fmla="*/ 5793568 w 6648728"/>
              <a:gd name="connsiteY2" fmla="*/ 3527980 h 3527980"/>
              <a:gd name="connsiteX3" fmla="*/ 0 w 6648728"/>
              <a:gd name="connsiteY3" fmla="*/ 3512755 h 3527980"/>
              <a:gd name="connsiteX4" fmla="*/ 0 w 6648728"/>
              <a:gd name="connsiteY4" fmla="*/ 0 h 352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728" h="3527980">
                <a:moveTo>
                  <a:pt x="0" y="0"/>
                </a:moveTo>
                <a:lnTo>
                  <a:pt x="6648728" y="0"/>
                </a:lnTo>
                <a:lnTo>
                  <a:pt x="5793568" y="3527980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C7C3710-20CA-47D3-B63D-B93D1AFE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6660000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96F62031-F169-42A4-9884-826004A8C19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FB3251E-3C1B-4B02-B8EC-432A7813451C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BC1DFE87-D8A2-4BE3-A383-4BD245C1ED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93054C07-B511-45C8-8873-F691DB12BA3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63370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0" y="339685"/>
            <a:ext cx="9164451" cy="482074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4000" y="1188000"/>
            <a:ext cx="8280000" cy="34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2000">
                <a:latin typeface="+mn-lt"/>
                <a:cs typeface="Helvetica"/>
              </a:defRPr>
            </a:lvl1pPr>
            <a:lvl2pPr marL="742931" indent="-285743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2972" indent="-228594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160" indent="-228594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8AD1A9-CADD-429C-BBEE-4C96AB9B5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7412150-9B22-4D74-8AA5-A8FE5AAE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B604-DDA2-47AE-8AF1-7F40D39BADEA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C2AA5FB-07EB-4D69-BA5B-2C863CEBD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DC21B67F-F083-4FC4-A9F4-68C174F1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7662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0" y="339685"/>
            <a:ext cx="9164451" cy="4820749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321BF51-C5CA-4D45-B37D-3B45D43E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903559-1AF6-4E62-BA4E-CA1244DCC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1188000"/>
            <a:ext cx="4068000" cy="34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2000">
                <a:latin typeface="+mn-lt"/>
                <a:cs typeface="Helvetica"/>
              </a:defRPr>
            </a:lvl1pPr>
            <a:lvl2pPr marL="742931" indent="-285743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2972" indent="-228594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160" indent="-228594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28289D-20B2-4A93-ACB1-2A8FCFEF15B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16000" y="1188000"/>
            <a:ext cx="4068000" cy="34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2000">
                <a:latin typeface="+mn-lt"/>
                <a:cs typeface="Helvetica"/>
              </a:defRPr>
            </a:lvl1pPr>
            <a:lvl2pPr marL="742931" indent="-285743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2972" indent="-228594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160" indent="-228594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673549B-A976-4B37-8B16-5418E5F59E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E60944B-D479-4D72-860F-409AACA18D6F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3A31BF11-CEF1-4829-A2D0-F02D3DFFF3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DDDB982B-6F78-4C68-83FA-B8ECE1C842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53565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Tekst + 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0" y="339685"/>
            <a:ext cx="9164451" cy="4820749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16000" y="1224000"/>
            <a:ext cx="4068000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04000" y="1224000"/>
            <a:ext cx="4068000" cy="342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000">
                <a:latin typeface="+mn-lt"/>
                <a:cs typeface="Helvetica"/>
              </a:defRPr>
            </a:lvl1pPr>
            <a:lvl2pPr marL="742931" indent="-285743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2972" indent="-228594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160" indent="-228594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4B924DB-C780-4875-B311-A433E3B2F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8ECAFB7-BCD2-4B03-B8B7-2BA405FDE5E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E35ABD0-69EE-4258-BB51-57D61A97F847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FCDABBA4-5D81-4F66-B5ED-46D604E5EAA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D2E0041F-B25F-4598-9203-D096C37F471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58142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Tekst + 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0" y="339685"/>
            <a:ext cx="9164451" cy="4820749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281189" y="1224000"/>
            <a:ext cx="5508000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4000" y="1224000"/>
            <a:ext cx="2700000" cy="342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000">
                <a:latin typeface="+mn-lt"/>
                <a:cs typeface="Helvetica"/>
              </a:defRPr>
            </a:lvl1pPr>
            <a:lvl2pPr marL="742931" indent="-285743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2972" indent="-228594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160" indent="-228594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7403EB0-DBA9-4FE7-9E84-269CFDFD6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AFD4C78-8899-4EC6-91CE-9B341254F65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92BA098-BEB2-4753-AD6C-FC6210E1A5AC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76AAAA17-4CE2-434F-82E5-0DF34EACEBA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F924AE12-CE6A-437D-897C-D804FD540C9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38512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billeder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0" y="339685"/>
            <a:ext cx="9164451" cy="4820749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16000" y="1224000"/>
            <a:ext cx="4068000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15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04000" y="1224000"/>
            <a:ext cx="4068000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15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2ED46CC-6242-47F1-97A1-6AB8283F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F0A1862-32B4-4179-864E-265E8E7A2A5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8A643380-F8E8-4391-AC0F-A5838D32CA10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88F5E2C-E745-401D-AAC3-F11018C956A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58F6D0E-78C8-41CB-BC49-CE2D421686A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4352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29947" y="785207"/>
            <a:ext cx="5439268" cy="458640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r>
              <a:rPr lang="da-DK" dirty="0"/>
              <a:t>Klik for at redigere overskrift</a:t>
            </a:r>
            <a:endParaRPr lang="da-DK" dirty="0">
              <a:solidFill>
                <a:srgbClr val="56AB45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8875" y="346076"/>
            <a:ext cx="4175125" cy="4805362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45510" y="129234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20"/>
          </p:nvPr>
        </p:nvSpPr>
        <p:spPr>
          <a:xfrm>
            <a:off x="431156" y="1380174"/>
            <a:ext cx="5338240" cy="34924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"/>
                <a:cs typeface="Helvetica"/>
              </a:defRPr>
            </a:lvl1pPr>
            <a:lvl2pPr>
              <a:defRPr sz="1600">
                <a:latin typeface="Helvetica"/>
                <a:cs typeface="Helvetica"/>
              </a:defRPr>
            </a:lvl2pPr>
            <a:lvl3pPr>
              <a:defRPr sz="1400">
                <a:latin typeface="Helvetica"/>
                <a:cs typeface="Helvetica"/>
              </a:defRPr>
            </a:lvl3pPr>
            <a:lvl4pPr>
              <a:defRPr sz="1200">
                <a:latin typeface="Helvetica"/>
                <a:cs typeface="Helvetica"/>
              </a:defRPr>
            </a:lvl4pPr>
            <a:lvl5pPr>
              <a:defRPr sz="1200">
                <a:latin typeface="Helvetica"/>
                <a:cs typeface="Helvetica"/>
              </a:defRPr>
            </a:lvl5pPr>
            <a:lvl6pPr>
              <a:defRPr sz="1100">
                <a:latin typeface="Helvetica"/>
                <a:cs typeface="Helvetica"/>
              </a:defRPr>
            </a:lvl6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 err="1"/>
              <a:t>Sixt</a:t>
            </a:r>
            <a:r>
              <a:rPr lang="da-DK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33152812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Overskrift +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0" y="339685"/>
            <a:ext cx="9164451" cy="4820749"/>
          </a:xfrm>
          <a:prstGeom prst="rect">
            <a:avLst/>
          </a:prstGeom>
        </p:spPr>
      </p:pic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04000" y="1224000"/>
            <a:ext cx="8280000" cy="34200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4E4B35E-A97B-4A40-BA82-A9B1338A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5E568026-6B4F-435F-9D8A-F9CFF65881D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14B7E3B8-7301-45EB-8315-80BE74CCA0E3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FAE32597-1E67-4B1F-AD41-19A1E574225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7DAB316A-3B4E-4083-8E40-848B9DDF328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5036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0" y="339685"/>
            <a:ext cx="9164451" cy="4820749"/>
          </a:xfrm>
          <a:prstGeom prst="rect">
            <a:avLst/>
          </a:prstGeom>
        </p:spPr>
      </p:pic>
      <p:sp>
        <p:nvSpPr>
          <p:cNvPr id="2" name="Rectangle 12">
            <a:extLst>
              <a:ext uri="{FF2B5EF4-FFF2-40B4-BE49-F238E27FC236}">
                <a16:creationId xmlns:a16="http://schemas.microsoft.com/office/drawing/2014/main" id="{E8518895-F195-4AC2-B61E-13DDACADC3C1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7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1B2DF4E-C8EC-445A-BB1C-DDF26251F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A6D366AB-66C7-4DF5-8905-1609976221D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67EBDD4-291A-4F37-8773-8B45F96C6B63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C9F2AF64-6D07-4171-9FC4-5FED0087F92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A3B8FA74-A05D-4D4A-ACB3-8B5348A81D5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‹nr.›</a:t>
            </a:fld>
            <a:endParaRPr lang="da-DK" dirty="0"/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8DD8F9B6-68EE-4D99-B7B8-4AEDA2C99FD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04000" y="1187999"/>
            <a:ext cx="8280000" cy="342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5292935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: Blå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edcom_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819"/>
            <a:ext cx="9164452" cy="4835392"/>
          </a:xfrm>
          <a:prstGeom prst="rect">
            <a:avLst/>
          </a:prstGeom>
        </p:spPr>
      </p:pic>
      <p:sp>
        <p:nvSpPr>
          <p:cNvPr id="7" name="Rectangle 4"/>
          <p:cNvSpPr/>
          <p:nvPr userDrawn="1"/>
        </p:nvSpPr>
        <p:spPr>
          <a:xfrm>
            <a:off x="4476485" y="338748"/>
            <a:ext cx="4724913" cy="4844462"/>
          </a:xfrm>
          <a:custGeom>
            <a:avLst/>
            <a:gdLst>
              <a:gd name="connsiteX0" fmla="*/ 0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0 w 3257323"/>
              <a:gd name="connsiteY4" fmla="*/ 0 h 4835392"/>
              <a:gd name="connsiteX0" fmla="*/ 1061357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061357 w 3257323"/>
              <a:gd name="connsiteY4" fmla="*/ 0 h 4835392"/>
              <a:gd name="connsiteX0" fmla="*/ 1224643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224643 w 3257323"/>
              <a:gd name="connsiteY4" fmla="*/ 0 h 4835392"/>
              <a:gd name="connsiteX0" fmla="*/ 1124858 w 3257323"/>
              <a:gd name="connsiteY0" fmla="*/ 9071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24858 w 3257323"/>
              <a:gd name="connsiteY4" fmla="*/ 9071 h 4835392"/>
              <a:gd name="connsiteX0" fmla="*/ 1133929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33929 w 3257323"/>
              <a:gd name="connsiteY4" fmla="*/ 0 h 4835392"/>
              <a:gd name="connsiteX0" fmla="*/ 1133929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33929 w 3257323"/>
              <a:gd name="connsiteY4" fmla="*/ 0 h 4835392"/>
              <a:gd name="connsiteX0" fmla="*/ 1133929 w 3257323"/>
              <a:gd name="connsiteY0" fmla="*/ 0 h 4842863"/>
              <a:gd name="connsiteX1" fmla="*/ 3257323 w 3257323"/>
              <a:gd name="connsiteY1" fmla="*/ 7471 h 4842863"/>
              <a:gd name="connsiteX2" fmla="*/ 3257323 w 3257323"/>
              <a:gd name="connsiteY2" fmla="*/ 4842863 h 4842863"/>
              <a:gd name="connsiteX3" fmla="*/ 0 w 3257323"/>
              <a:gd name="connsiteY3" fmla="*/ 4842863 h 4842863"/>
              <a:gd name="connsiteX4" fmla="*/ 1133929 w 3257323"/>
              <a:gd name="connsiteY4" fmla="*/ 0 h 4842863"/>
              <a:gd name="connsiteX0" fmla="*/ 1133929 w 3266394"/>
              <a:gd name="connsiteY0" fmla="*/ 0 h 4842863"/>
              <a:gd name="connsiteX1" fmla="*/ 3266394 w 3266394"/>
              <a:gd name="connsiteY1" fmla="*/ 7471 h 4842863"/>
              <a:gd name="connsiteX2" fmla="*/ 3257323 w 3266394"/>
              <a:gd name="connsiteY2" fmla="*/ 4842863 h 4842863"/>
              <a:gd name="connsiteX3" fmla="*/ 0 w 3266394"/>
              <a:gd name="connsiteY3" fmla="*/ 4842863 h 4842863"/>
              <a:gd name="connsiteX4" fmla="*/ 1133929 w 3266394"/>
              <a:gd name="connsiteY4" fmla="*/ 0 h 4842863"/>
              <a:gd name="connsiteX0" fmla="*/ 1133929 w 3275466"/>
              <a:gd name="connsiteY0" fmla="*/ 10672 h 4853535"/>
              <a:gd name="connsiteX1" fmla="*/ 3275466 w 3275466"/>
              <a:gd name="connsiteY1" fmla="*/ 0 h 4853535"/>
              <a:gd name="connsiteX2" fmla="*/ 3257323 w 3275466"/>
              <a:gd name="connsiteY2" fmla="*/ 4853535 h 4853535"/>
              <a:gd name="connsiteX3" fmla="*/ 0 w 3275466"/>
              <a:gd name="connsiteY3" fmla="*/ 4853535 h 4853535"/>
              <a:gd name="connsiteX4" fmla="*/ 1133929 w 3275466"/>
              <a:gd name="connsiteY4" fmla="*/ 10672 h 4853535"/>
              <a:gd name="connsiteX0" fmla="*/ 1133929 w 3284537"/>
              <a:gd name="connsiteY0" fmla="*/ 10672 h 4853535"/>
              <a:gd name="connsiteX1" fmla="*/ 3284537 w 3284537"/>
              <a:gd name="connsiteY1" fmla="*/ 0 h 4853535"/>
              <a:gd name="connsiteX2" fmla="*/ 3257323 w 3284537"/>
              <a:gd name="connsiteY2" fmla="*/ 4853535 h 4853535"/>
              <a:gd name="connsiteX3" fmla="*/ 0 w 3284537"/>
              <a:gd name="connsiteY3" fmla="*/ 4853535 h 4853535"/>
              <a:gd name="connsiteX4" fmla="*/ 1133929 w 3284537"/>
              <a:gd name="connsiteY4" fmla="*/ 10672 h 4853535"/>
              <a:gd name="connsiteX0" fmla="*/ 1133929 w 3293609"/>
              <a:gd name="connsiteY0" fmla="*/ 0 h 4842863"/>
              <a:gd name="connsiteX1" fmla="*/ 3293609 w 3293609"/>
              <a:gd name="connsiteY1" fmla="*/ 7471 h 4842863"/>
              <a:gd name="connsiteX2" fmla="*/ 3257323 w 3293609"/>
              <a:gd name="connsiteY2" fmla="*/ 4842863 h 4842863"/>
              <a:gd name="connsiteX3" fmla="*/ 0 w 3293609"/>
              <a:gd name="connsiteY3" fmla="*/ 4842863 h 4842863"/>
              <a:gd name="connsiteX4" fmla="*/ 1133929 w 3293609"/>
              <a:gd name="connsiteY4" fmla="*/ 0 h 4842863"/>
              <a:gd name="connsiteX0" fmla="*/ 1133929 w 3302680"/>
              <a:gd name="connsiteY0" fmla="*/ 1600 h 4844463"/>
              <a:gd name="connsiteX1" fmla="*/ 3302680 w 3302680"/>
              <a:gd name="connsiteY1" fmla="*/ 0 h 4844463"/>
              <a:gd name="connsiteX2" fmla="*/ 3257323 w 3302680"/>
              <a:gd name="connsiteY2" fmla="*/ 4844463 h 4844463"/>
              <a:gd name="connsiteX3" fmla="*/ 0 w 3302680"/>
              <a:gd name="connsiteY3" fmla="*/ 4844463 h 4844463"/>
              <a:gd name="connsiteX4" fmla="*/ 1133929 w 3302680"/>
              <a:gd name="connsiteY4" fmla="*/ 1600 h 4844463"/>
              <a:gd name="connsiteX0" fmla="*/ 1133929 w 4853895"/>
              <a:gd name="connsiteY0" fmla="*/ 10671 h 4853534"/>
              <a:gd name="connsiteX1" fmla="*/ 4853895 w 4853895"/>
              <a:gd name="connsiteY1" fmla="*/ 0 h 4853534"/>
              <a:gd name="connsiteX2" fmla="*/ 3257323 w 4853895"/>
              <a:gd name="connsiteY2" fmla="*/ 4853534 h 4853534"/>
              <a:gd name="connsiteX3" fmla="*/ 0 w 4853895"/>
              <a:gd name="connsiteY3" fmla="*/ 4853534 h 4853534"/>
              <a:gd name="connsiteX4" fmla="*/ 1133929 w 4853895"/>
              <a:gd name="connsiteY4" fmla="*/ 10671 h 4853534"/>
              <a:gd name="connsiteX0" fmla="*/ 1133929 w 4854163"/>
              <a:gd name="connsiteY0" fmla="*/ 10671 h 4853534"/>
              <a:gd name="connsiteX1" fmla="*/ 4853895 w 4854163"/>
              <a:gd name="connsiteY1" fmla="*/ 0 h 4853534"/>
              <a:gd name="connsiteX2" fmla="*/ 3257323 w 4854163"/>
              <a:gd name="connsiteY2" fmla="*/ 4853534 h 4853534"/>
              <a:gd name="connsiteX3" fmla="*/ 0 w 4854163"/>
              <a:gd name="connsiteY3" fmla="*/ 4853534 h 4853534"/>
              <a:gd name="connsiteX4" fmla="*/ 1133929 w 4854163"/>
              <a:gd name="connsiteY4" fmla="*/ 10671 h 4853534"/>
              <a:gd name="connsiteX0" fmla="*/ 1133929 w 4857317"/>
              <a:gd name="connsiteY0" fmla="*/ 10671 h 4862606"/>
              <a:gd name="connsiteX1" fmla="*/ 4853895 w 4857317"/>
              <a:gd name="connsiteY1" fmla="*/ 0 h 4862606"/>
              <a:gd name="connsiteX2" fmla="*/ 4763180 w 4857317"/>
              <a:gd name="connsiteY2" fmla="*/ 4862606 h 4862606"/>
              <a:gd name="connsiteX3" fmla="*/ 0 w 4857317"/>
              <a:gd name="connsiteY3" fmla="*/ 4853534 h 4862606"/>
              <a:gd name="connsiteX4" fmla="*/ 1133929 w 4857317"/>
              <a:gd name="connsiteY4" fmla="*/ 10671 h 4862606"/>
              <a:gd name="connsiteX0" fmla="*/ 1133929 w 4857566"/>
              <a:gd name="connsiteY0" fmla="*/ 10671 h 4862607"/>
              <a:gd name="connsiteX1" fmla="*/ 4853895 w 4857566"/>
              <a:gd name="connsiteY1" fmla="*/ 0 h 4862607"/>
              <a:gd name="connsiteX2" fmla="*/ 4763180 w 4857566"/>
              <a:gd name="connsiteY2" fmla="*/ 4862606 h 4862607"/>
              <a:gd name="connsiteX3" fmla="*/ 0 w 4857566"/>
              <a:gd name="connsiteY3" fmla="*/ 4853534 h 4862607"/>
              <a:gd name="connsiteX4" fmla="*/ 1133929 w 4857566"/>
              <a:gd name="connsiteY4" fmla="*/ 10671 h 4862607"/>
              <a:gd name="connsiteX0" fmla="*/ 1133929 w 4858638"/>
              <a:gd name="connsiteY0" fmla="*/ 10671 h 4853535"/>
              <a:gd name="connsiteX1" fmla="*/ 4853895 w 4858638"/>
              <a:gd name="connsiteY1" fmla="*/ 0 h 4853535"/>
              <a:gd name="connsiteX2" fmla="*/ 4790395 w 4858638"/>
              <a:gd name="connsiteY2" fmla="*/ 4853534 h 4853535"/>
              <a:gd name="connsiteX3" fmla="*/ 0 w 4858638"/>
              <a:gd name="connsiteY3" fmla="*/ 4853534 h 4853535"/>
              <a:gd name="connsiteX4" fmla="*/ 1133929 w 4858638"/>
              <a:gd name="connsiteY4" fmla="*/ 10671 h 4853535"/>
              <a:gd name="connsiteX0" fmla="*/ 1133929 w 4791976"/>
              <a:gd name="connsiteY0" fmla="*/ 1599 h 4844463"/>
              <a:gd name="connsiteX1" fmla="*/ 4717824 w 4791976"/>
              <a:gd name="connsiteY1" fmla="*/ 0 h 4844463"/>
              <a:gd name="connsiteX2" fmla="*/ 4790395 w 4791976"/>
              <a:gd name="connsiteY2" fmla="*/ 4844462 h 4844463"/>
              <a:gd name="connsiteX3" fmla="*/ 0 w 4791976"/>
              <a:gd name="connsiteY3" fmla="*/ 4844462 h 4844463"/>
              <a:gd name="connsiteX4" fmla="*/ 1133929 w 4791976"/>
              <a:gd name="connsiteY4" fmla="*/ 1599 h 4844463"/>
              <a:gd name="connsiteX0" fmla="*/ 1133929 w 4724503"/>
              <a:gd name="connsiteY0" fmla="*/ 1599 h 4844463"/>
              <a:gd name="connsiteX1" fmla="*/ 4717824 w 4724503"/>
              <a:gd name="connsiteY1" fmla="*/ 0 h 4844463"/>
              <a:gd name="connsiteX2" fmla="*/ 4681538 w 4724503"/>
              <a:gd name="connsiteY2" fmla="*/ 4844462 h 4844463"/>
              <a:gd name="connsiteX3" fmla="*/ 0 w 4724503"/>
              <a:gd name="connsiteY3" fmla="*/ 4844462 h 4844463"/>
              <a:gd name="connsiteX4" fmla="*/ 1133929 w 4724503"/>
              <a:gd name="connsiteY4" fmla="*/ 1599 h 4844463"/>
              <a:gd name="connsiteX0" fmla="*/ 1133929 w 5538945"/>
              <a:gd name="connsiteY0" fmla="*/ 1599 h 4844462"/>
              <a:gd name="connsiteX1" fmla="*/ 4717824 w 5538945"/>
              <a:gd name="connsiteY1" fmla="*/ 0 h 4844462"/>
              <a:gd name="connsiteX2" fmla="*/ 4681538 w 5538945"/>
              <a:gd name="connsiteY2" fmla="*/ 4844462 h 4844462"/>
              <a:gd name="connsiteX3" fmla="*/ 0 w 5538945"/>
              <a:gd name="connsiteY3" fmla="*/ 4844462 h 4844462"/>
              <a:gd name="connsiteX4" fmla="*/ 1133929 w 5538945"/>
              <a:gd name="connsiteY4" fmla="*/ 1599 h 4844462"/>
              <a:gd name="connsiteX0" fmla="*/ 1133929 w 5355314"/>
              <a:gd name="connsiteY0" fmla="*/ 1599 h 4844462"/>
              <a:gd name="connsiteX1" fmla="*/ 4717824 w 5355314"/>
              <a:gd name="connsiteY1" fmla="*/ 0 h 4844462"/>
              <a:gd name="connsiteX2" fmla="*/ 4681538 w 5355314"/>
              <a:gd name="connsiteY2" fmla="*/ 4844462 h 4844462"/>
              <a:gd name="connsiteX3" fmla="*/ 0 w 5355314"/>
              <a:gd name="connsiteY3" fmla="*/ 4844462 h 4844462"/>
              <a:gd name="connsiteX4" fmla="*/ 1133929 w 5355314"/>
              <a:gd name="connsiteY4" fmla="*/ 1599 h 4844462"/>
              <a:gd name="connsiteX0" fmla="*/ 1133929 w 4973888"/>
              <a:gd name="connsiteY0" fmla="*/ 1599 h 4844462"/>
              <a:gd name="connsiteX1" fmla="*/ 4717824 w 4973888"/>
              <a:gd name="connsiteY1" fmla="*/ 0 h 4844462"/>
              <a:gd name="connsiteX2" fmla="*/ 4681538 w 4973888"/>
              <a:gd name="connsiteY2" fmla="*/ 4844462 h 4844462"/>
              <a:gd name="connsiteX3" fmla="*/ 0 w 4973888"/>
              <a:gd name="connsiteY3" fmla="*/ 4844462 h 4844462"/>
              <a:gd name="connsiteX4" fmla="*/ 1133929 w 4973888"/>
              <a:gd name="connsiteY4" fmla="*/ 1599 h 4844462"/>
              <a:gd name="connsiteX0" fmla="*/ 1133929 w 4722795"/>
              <a:gd name="connsiteY0" fmla="*/ 1599 h 4844462"/>
              <a:gd name="connsiteX1" fmla="*/ 4717824 w 4722795"/>
              <a:gd name="connsiteY1" fmla="*/ 0 h 4844462"/>
              <a:gd name="connsiteX2" fmla="*/ 4681538 w 4722795"/>
              <a:gd name="connsiteY2" fmla="*/ 4844462 h 4844462"/>
              <a:gd name="connsiteX3" fmla="*/ 0 w 4722795"/>
              <a:gd name="connsiteY3" fmla="*/ 4844462 h 4844462"/>
              <a:gd name="connsiteX4" fmla="*/ 1133929 w 4722795"/>
              <a:gd name="connsiteY4" fmla="*/ 1599 h 4844462"/>
              <a:gd name="connsiteX0" fmla="*/ 1133929 w 4724913"/>
              <a:gd name="connsiteY0" fmla="*/ 1599 h 4844462"/>
              <a:gd name="connsiteX1" fmla="*/ 4717824 w 4724913"/>
              <a:gd name="connsiteY1" fmla="*/ 0 h 4844462"/>
              <a:gd name="connsiteX2" fmla="*/ 4699681 w 4724913"/>
              <a:gd name="connsiteY2" fmla="*/ 4835391 h 4844462"/>
              <a:gd name="connsiteX3" fmla="*/ 0 w 4724913"/>
              <a:gd name="connsiteY3" fmla="*/ 4844462 h 4844462"/>
              <a:gd name="connsiteX4" fmla="*/ 1133929 w 4724913"/>
              <a:gd name="connsiteY4" fmla="*/ 1599 h 484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913" h="4844462">
                <a:moveTo>
                  <a:pt x="1133929" y="1599"/>
                </a:moveTo>
                <a:lnTo>
                  <a:pt x="4717824" y="0"/>
                </a:lnTo>
                <a:cubicBezTo>
                  <a:pt x="4737592" y="8858"/>
                  <a:pt x="4710920" y="4835391"/>
                  <a:pt x="4699681" y="4835391"/>
                </a:cubicBezTo>
                <a:lnTo>
                  <a:pt x="0" y="4844462"/>
                </a:lnTo>
                <a:lnTo>
                  <a:pt x="1133929" y="15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453464" y="346530"/>
            <a:ext cx="4724400" cy="4837032"/>
          </a:xfrm>
          <a:custGeom>
            <a:avLst/>
            <a:gdLst>
              <a:gd name="connsiteX0" fmla="*/ 0 w 3581400"/>
              <a:gd name="connsiteY0" fmla="*/ 0 h 4853361"/>
              <a:gd name="connsiteX1" fmla="*/ 3581400 w 3581400"/>
              <a:gd name="connsiteY1" fmla="*/ 0 h 4853361"/>
              <a:gd name="connsiteX2" fmla="*/ 3581400 w 3581400"/>
              <a:gd name="connsiteY2" fmla="*/ 4853361 h 4853361"/>
              <a:gd name="connsiteX3" fmla="*/ 0 w 3581400"/>
              <a:gd name="connsiteY3" fmla="*/ 4853361 h 4853361"/>
              <a:gd name="connsiteX4" fmla="*/ 0 w 3581400"/>
              <a:gd name="connsiteY4" fmla="*/ 0 h 4853361"/>
              <a:gd name="connsiteX0" fmla="*/ 1422400 w 3581400"/>
              <a:gd name="connsiteY0" fmla="*/ 0 h 4853361"/>
              <a:gd name="connsiteX1" fmla="*/ 3581400 w 3581400"/>
              <a:gd name="connsiteY1" fmla="*/ 0 h 4853361"/>
              <a:gd name="connsiteX2" fmla="*/ 3581400 w 3581400"/>
              <a:gd name="connsiteY2" fmla="*/ 4853361 h 4853361"/>
              <a:gd name="connsiteX3" fmla="*/ 0 w 3581400"/>
              <a:gd name="connsiteY3" fmla="*/ 4853361 h 4853361"/>
              <a:gd name="connsiteX4" fmla="*/ 1422400 w 3581400"/>
              <a:gd name="connsiteY4" fmla="*/ 0 h 4853361"/>
              <a:gd name="connsiteX0" fmla="*/ 1117600 w 3276600"/>
              <a:gd name="connsiteY0" fmla="*/ 0 h 4853361"/>
              <a:gd name="connsiteX1" fmla="*/ 3276600 w 3276600"/>
              <a:gd name="connsiteY1" fmla="*/ 0 h 4853361"/>
              <a:gd name="connsiteX2" fmla="*/ 3276600 w 3276600"/>
              <a:gd name="connsiteY2" fmla="*/ 4853361 h 4853361"/>
              <a:gd name="connsiteX3" fmla="*/ 0 w 3276600"/>
              <a:gd name="connsiteY3" fmla="*/ 4853361 h 4853361"/>
              <a:gd name="connsiteX4" fmla="*/ 1117600 w 3276600"/>
              <a:gd name="connsiteY4" fmla="*/ 0 h 4853361"/>
              <a:gd name="connsiteX0" fmla="*/ 1117600 w 3276600"/>
              <a:gd name="connsiteY0" fmla="*/ 0 h 4853361"/>
              <a:gd name="connsiteX1" fmla="*/ 3276600 w 3276600"/>
              <a:gd name="connsiteY1" fmla="*/ 0 h 4853361"/>
              <a:gd name="connsiteX2" fmla="*/ 3276600 w 3276600"/>
              <a:gd name="connsiteY2" fmla="*/ 4794094 h 4853361"/>
              <a:gd name="connsiteX3" fmla="*/ 0 w 3276600"/>
              <a:gd name="connsiteY3" fmla="*/ 4853361 h 4853361"/>
              <a:gd name="connsiteX4" fmla="*/ 1117600 w 3276600"/>
              <a:gd name="connsiteY4" fmla="*/ 0 h 4853361"/>
              <a:gd name="connsiteX0" fmla="*/ 1100666 w 3259666"/>
              <a:gd name="connsiteY0" fmla="*/ 0 h 4794094"/>
              <a:gd name="connsiteX1" fmla="*/ 3259666 w 3259666"/>
              <a:gd name="connsiteY1" fmla="*/ 0 h 4794094"/>
              <a:gd name="connsiteX2" fmla="*/ 3259666 w 3259666"/>
              <a:gd name="connsiteY2" fmla="*/ 4794094 h 4794094"/>
              <a:gd name="connsiteX3" fmla="*/ 0 w 3259666"/>
              <a:gd name="connsiteY3" fmla="*/ 4777161 h 4794094"/>
              <a:gd name="connsiteX4" fmla="*/ 1100666 w 3259666"/>
              <a:gd name="connsiteY4" fmla="*/ 0 h 4794094"/>
              <a:gd name="connsiteX0" fmla="*/ 1100666 w 3259666"/>
              <a:gd name="connsiteY0" fmla="*/ 0 h 4802561"/>
              <a:gd name="connsiteX1" fmla="*/ 3259666 w 3259666"/>
              <a:gd name="connsiteY1" fmla="*/ 0 h 4802561"/>
              <a:gd name="connsiteX2" fmla="*/ 3259666 w 3259666"/>
              <a:gd name="connsiteY2" fmla="*/ 4794094 h 4802561"/>
              <a:gd name="connsiteX3" fmla="*/ 0 w 3259666"/>
              <a:gd name="connsiteY3" fmla="*/ 4802561 h 4802561"/>
              <a:gd name="connsiteX4" fmla="*/ 1100666 w 3259666"/>
              <a:gd name="connsiteY4" fmla="*/ 0 h 4802561"/>
              <a:gd name="connsiteX0" fmla="*/ 1100666 w 3259666"/>
              <a:gd name="connsiteY0" fmla="*/ 0 h 4802561"/>
              <a:gd name="connsiteX1" fmla="*/ 3259666 w 3259666"/>
              <a:gd name="connsiteY1" fmla="*/ 0 h 4802561"/>
              <a:gd name="connsiteX2" fmla="*/ 3259666 w 3259666"/>
              <a:gd name="connsiteY2" fmla="*/ 4802561 h 4802561"/>
              <a:gd name="connsiteX3" fmla="*/ 0 w 3259666"/>
              <a:gd name="connsiteY3" fmla="*/ 4802561 h 4802561"/>
              <a:gd name="connsiteX4" fmla="*/ 1100666 w 3259666"/>
              <a:gd name="connsiteY4" fmla="*/ 0 h 4802561"/>
              <a:gd name="connsiteX0" fmla="*/ 1159933 w 3318933"/>
              <a:gd name="connsiteY0" fmla="*/ 0 h 4836427"/>
              <a:gd name="connsiteX1" fmla="*/ 3318933 w 3318933"/>
              <a:gd name="connsiteY1" fmla="*/ 0 h 4836427"/>
              <a:gd name="connsiteX2" fmla="*/ 3318933 w 3318933"/>
              <a:gd name="connsiteY2" fmla="*/ 4802561 h 4836427"/>
              <a:gd name="connsiteX3" fmla="*/ 0 w 3318933"/>
              <a:gd name="connsiteY3" fmla="*/ 4836427 h 4836427"/>
              <a:gd name="connsiteX4" fmla="*/ 1159933 w 3318933"/>
              <a:gd name="connsiteY4" fmla="*/ 0 h 4836427"/>
              <a:gd name="connsiteX0" fmla="*/ 1151467 w 3310467"/>
              <a:gd name="connsiteY0" fmla="*/ 0 h 4836427"/>
              <a:gd name="connsiteX1" fmla="*/ 3310467 w 3310467"/>
              <a:gd name="connsiteY1" fmla="*/ 0 h 4836427"/>
              <a:gd name="connsiteX2" fmla="*/ 3310467 w 3310467"/>
              <a:gd name="connsiteY2" fmla="*/ 4802561 h 4836427"/>
              <a:gd name="connsiteX3" fmla="*/ 0 w 3310467"/>
              <a:gd name="connsiteY3" fmla="*/ 4836427 h 4836427"/>
              <a:gd name="connsiteX4" fmla="*/ 1151467 w 3310467"/>
              <a:gd name="connsiteY4" fmla="*/ 0 h 4836427"/>
              <a:gd name="connsiteX0" fmla="*/ 1143000 w 3302000"/>
              <a:gd name="connsiteY0" fmla="*/ 0 h 4836427"/>
              <a:gd name="connsiteX1" fmla="*/ 3302000 w 3302000"/>
              <a:gd name="connsiteY1" fmla="*/ 0 h 4836427"/>
              <a:gd name="connsiteX2" fmla="*/ 3302000 w 3302000"/>
              <a:gd name="connsiteY2" fmla="*/ 4802561 h 4836427"/>
              <a:gd name="connsiteX3" fmla="*/ 0 w 3302000"/>
              <a:gd name="connsiteY3" fmla="*/ 4836427 h 4836427"/>
              <a:gd name="connsiteX4" fmla="*/ 1143000 w 33020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3302000 w 4724400"/>
              <a:gd name="connsiteY2" fmla="*/ 4802561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699000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707466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707466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605 h 4837032"/>
              <a:gd name="connsiteX1" fmla="*/ 4724400 w 4724400"/>
              <a:gd name="connsiteY1" fmla="*/ 0 h 4837032"/>
              <a:gd name="connsiteX2" fmla="*/ 4707466 w 4724400"/>
              <a:gd name="connsiteY2" fmla="*/ 4811632 h 4837032"/>
              <a:gd name="connsiteX3" fmla="*/ 0 w 4724400"/>
              <a:gd name="connsiteY3" fmla="*/ 4837032 h 4837032"/>
              <a:gd name="connsiteX4" fmla="*/ 1143000 w 4724400"/>
              <a:gd name="connsiteY4" fmla="*/ 605 h 483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4837032">
                <a:moveTo>
                  <a:pt x="1143000" y="605"/>
                </a:moveTo>
                <a:lnTo>
                  <a:pt x="4724400" y="0"/>
                </a:lnTo>
                <a:cubicBezTo>
                  <a:pt x="4718755" y="1600853"/>
                  <a:pt x="4713111" y="3210779"/>
                  <a:pt x="4707466" y="4811632"/>
                </a:cubicBezTo>
                <a:lnTo>
                  <a:pt x="0" y="4837032"/>
                </a:lnTo>
                <a:lnTo>
                  <a:pt x="1143000" y="605"/>
                </a:lnTo>
                <a:close/>
              </a:path>
            </a:pathLst>
          </a:custGeom>
          <a:noFill/>
          <a:ln>
            <a:noFill/>
          </a:ln>
        </p:spPr>
        <p:txBody>
          <a:bodyPr vert="horz"/>
          <a:lstStyle>
            <a:lvl1pPr marL="0" indent="0" algn="ctr">
              <a:buNone/>
              <a:defRPr sz="13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3200400"/>
            <a:ext cx="4392000" cy="307777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0" indent="0">
              <a:lnSpc>
                <a:spcPct val="120000"/>
              </a:lnSpc>
              <a:buNone/>
              <a:defRPr sz="1200" b="0" baseline="0">
                <a:solidFill>
                  <a:schemeClr val="tx2">
                    <a:lumMod val="20000"/>
                    <a:lumOff val="8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da-DK" dirty="0"/>
              <a:t>Klik for at indsætte supplerende tekst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04000" y="3123037"/>
            <a:ext cx="360000" cy="36000"/>
          </a:xfrm>
          <a:prstGeom prst="rect">
            <a:avLst/>
          </a:prstGeom>
          <a:solidFill>
            <a:srgbClr val="43C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F2C0D5D-0A1A-4CA2-9DF8-9B302045F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000" y="899335"/>
            <a:ext cx="4392000" cy="2160000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4634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: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_test_grey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3"/>
          <a:stretch/>
        </p:blipFill>
        <p:spPr>
          <a:xfrm>
            <a:off x="0" y="347819"/>
            <a:ext cx="9177152" cy="4840395"/>
          </a:xfrm>
          <a:prstGeom prst="rect">
            <a:avLst/>
          </a:prstGeom>
        </p:spPr>
      </p:pic>
      <p:sp>
        <p:nvSpPr>
          <p:cNvPr id="7" name="Rectangle 4"/>
          <p:cNvSpPr/>
          <p:nvPr userDrawn="1"/>
        </p:nvSpPr>
        <p:spPr>
          <a:xfrm>
            <a:off x="4476485" y="338748"/>
            <a:ext cx="4724913" cy="4844462"/>
          </a:xfrm>
          <a:custGeom>
            <a:avLst/>
            <a:gdLst>
              <a:gd name="connsiteX0" fmla="*/ 0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0 w 3257323"/>
              <a:gd name="connsiteY4" fmla="*/ 0 h 4835392"/>
              <a:gd name="connsiteX0" fmla="*/ 1061357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061357 w 3257323"/>
              <a:gd name="connsiteY4" fmla="*/ 0 h 4835392"/>
              <a:gd name="connsiteX0" fmla="*/ 1224643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224643 w 3257323"/>
              <a:gd name="connsiteY4" fmla="*/ 0 h 4835392"/>
              <a:gd name="connsiteX0" fmla="*/ 1124858 w 3257323"/>
              <a:gd name="connsiteY0" fmla="*/ 9071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24858 w 3257323"/>
              <a:gd name="connsiteY4" fmla="*/ 9071 h 4835392"/>
              <a:gd name="connsiteX0" fmla="*/ 1133929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33929 w 3257323"/>
              <a:gd name="connsiteY4" fmla="*/ 0 h 4835392"/>
              <a:gd name="connsiteX0" fmla="*/ 1133929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33929 w 3257323"/>
              <a:gd name="connsiteY4" fmla="*/ 0 h 4835392"/>
              <a:gd name="connsiteX0" fmla="*/ 1133929 w 3257323"/>
              <a:gd name="connsiteY0" fmla="*/ 0 h 4842863"/>
              <a:gd name="connsiteX1" fmla="*/ 3257323 w 3257323"/>
              <a:gd name="connsiteY1" fmla="*/ 7471 h 4842863"/>
              <a:gd name="connsiteX2" fmla="*/ 3257323 w 3257323"/>
              <a:gd name="connsiteY2" fmla="*/ 4842863 h 4842863"/>
              <a:gd name="connsiteX3" fmla="*/ 0 w 3257323"/>
              <a:gd name="connsiteY3" fmla="*/ 4842863 h 4842863"/>
              <a:gd name="connsiteX4" fmla="*/ 1133929 w 3257323"/>
              <a:gd name="connsiteY4" fmla="*/ 0 h 4842863"/>
              <a:gd name="connsiteX0" fmla="*/ 1133929 w 3266394"/>
              <a:gd name="connsiteY0" fmla="*/ 0 h 4842863"/>
              <a:gd name="connsiteX1" fmla="*/ 3266394 w 3266394"/>
              <a:gd name="connsiteY1" fmla="*/ 7471 h 4842863"/>
              <a:gd name="connsiteX2" fmla="*/ 3257323 w 3266394"/>
              <a:gd name="connsiteY2" fmla="*/ 4842863 h 4842863"/>
              <a:gd name="connsiteX3" fmla="*/ 0 w 3266394"/>
              <a:gd name="connsiteY3" fmla="*/ 4842863 h 4842863"/>
              <a:gd name="connsiteX4" fmla="*/ 1133929 w 3266394"/>
              <a:gd name="connsiteY4" fmla="*/ 0 h 4842863"/>
              <a:gd name="connsiteX0" fmla="*/ 1133929 w 3275466"/>
              <a:gd name="connsiteY0" fmla="*/ 10672 h 4853535"/>
              <a:gd name="connsiteX1" fmla="*/ 3275466 w 3275466"/>
              <a:gd name="connsiteY1" fmla="*/ 0 h 4853535"/>
              <a:gd name="connsiteX2" fmla="*/ 3257323 w 3275466"/>
              <a:gd name="connsiteY2" fmla="*/ 4853535 h 4853535"/>
              <a:gd name="connsiteX3" fmla="*/ 0 w 3275466"/>
              <a:gd name="connsiteY3" fmla="*/ 4853535 h 4853535"/>
              <a:gd name="connsiteX4" fmla="*/ 1133929 w 3275466"/>
              <a:gd name="connsiteY4" fmla="*/ 10672 h 4853535"/>
              <a:gd name="connsiteX0" fmla="*/ 1133929 w 3284537"/>
              <a:gd name="connsiteY0" fmla="*/ 10672 h 4853535"/>
              <a:gd name="connsiteX1" fmla="*/ 3284537 w 3284537"/>
              <a:gd name="connsiteY1" fmla="*/ 0 h 4853535"/>
              <a:gd name="connsiteX2" fmla="*/ 3257323 w 3284537"/>
              <a:gd name="connsiteY2" fmla="*/ 4853535 h 4853535"/>
              <a:gd name="connsiteX3" fmla="*/ 0 w 3284537"/>
              <a:gd name="connsiteY3" fmla="*/ 4853535 h 4853535"/>
              <a:gd name="connsiteX4" fmla="*/ 1133929 w 3284537"/>
              <a:gd name="connsiteY4" fmla="*/ 10672 h 4853535"/>
              <a:gd name="connsiteX0" fmla="*/ 1133929 w 3293609"/>
              <a:gd name="connsiteY0" fmla="*/ 0 h 4842863"/>
              <a:gd name="connsiteX1" fmla="*/ 3293609 w 3293609"/>
              <a:gd name="connsiteY1" fmla="*/ 7471 h 4842863"/>
              <a:gd name="connsiteX2" fmla="*/ 3257323 w 3293609"/>
              <a:gd name="connsiteY2" fmla="*/ 4842863 h 4842863"/>
              <a:gd name="connsiteX3" fmla="*/ 0 w 3293609"/>
              <a:gd name="connsiteY3" fmla="*/ 4842863 h 4842863"/>
              <a:gd name="connsiteX4" fmla="*/ 1133929 w 3293609"/>
              <a:gd name="connsiteY4" fmla="*/ 0 h 4842863"/>
              <a:gd name="connsiteX0" fmla="*/ 1133929 w 3302680"/>
              <a:gd name="connsiteY0" fmla="*/ 1600 h 4844463"/>
              <a:gd name="connsiteX1" fmla="*/ 3302680 w 3302680"/>
              <a:gd name="connsiteY1" fmla="*/ 0 h 4844463"/>
              <a:gd name="connsiteX2" fmla="*/ 3257323 w 3302680"/>
              <a:gd name="connsiteY2" fmla="*/ 4844463 h 4844463"/>
              <a:gd name="connsiteX3" fmla="*/ 0 w 3302680"/>
              <a:gd name="connsiteY3" fmla="*/ 4844463 h 4844463"/>
              <a:gd name="connsiteX4" fmla="*/ 1133929 w 3302680"/>
              <a:gd name="connsiteY4" fmla="*/ 1600 h 4844463"/>
              <a:gd name="connsiteX0" fmla="*/ 1133929 w 4853895"/>
              <a:gd name="connsiteY0" fmla="*/ 10671 h 4853534"/>
              <a:gd name="connsiteX1" fmla="*/ 4853895 w 4853895"/>
              <a:gd name="connsiteY1" fmla="*/ 0 h 4853534"/>
              <a:gd name="connsiteX2" fmla="*/ 3257323 w 4853895"/>
              <a:gd name="connsiteY2" fmla="*/ 4853534 h 4853534"/>
              <a:gd name="connsiteX3" fmla="*/ 0 w 4853895"/>
              <a:gd name="connsiteY3" fmla="*/ 4853534 h 4853534"/>
              <a:gd name="connsiteX4" fmla="*/ 1133929 w 4853895"/>
              <a:gd name="connsiteY4" fmla="*/ 10671 h 4853534"/>
              <a:gd name="connsiteX0" fmla="*/ 1133929 w 4854163"/>
              <a:gd name="connsiteY0" fmla="*/ 10671 h 4853534"/>
              <a:gd name="connsiteX1" fmla="*/ 4853895 w 4854163"/>
              <a:gd name="connsiteY1" fmla="*/ 0 h 4853534"/>
              <a:gd name="connsiteX2" fmla="*/ 3257323 w 4854163"/>
              <a:gd name="connsiteY2" fmla="*/ 4853534 h 4853534"/>
              <a:gd name="connsiteX3" fmla="*/ 0 w 4854163"/>
              <a:gd name="connsiteY3" fmla="*/ 4853534 h 4853534"/>
              <a:gd name="connsiteX4" fmla="*/ 1133929 w 4854163"/>
              <a:gd name="connsiteY4" fmla="*/ 10671 h 4853534"/>
              <a:gd name="connsiteX0" fmla="*/ 1133929 w 4857317"/>
              <a:gd name="connsiteY0" fmla="*/ 10671 h 4862606"/>
              <a:gd name="connsiteX1" fmla="*/ 4853895 w 4857317"/>
              <a:gd name="connsiteY1" fmla="*/ 0 h 4862606"/>
              <a:gd name="connsiteX2" fmla="*/ 4763180 w 4857317"/>
              <a:gd name="connsiteY2" fmla="*/ 4862606 h 4862606"/>
              <a:gd name="connsiteX3" fmla="*/ 0 w 4857317"/>
              <a:gd name="connsiteY3" fmla="*/ 4853534 h 4862606"/>
              <a:gd name="connsiteX4" fmla="*/ 1133929 w 4857317"/>
              <a:gd name="connsiteY4" fmla="*/ 10671 h 4862606"/>
              <a:gd name="connsiteX0" fmla="*/ 1133929 w 4857566"/>
              <a:gd name="connsiteY0" fmla="*/ 10671 h 4862607"/>
              <a:gd name="connsiteX1" fmla="*/ 4853895 w 4857566"/>
              <a:gd name="connsiteY1" fmla="*/ 0 h 4862607"/>
              <a:gd name="connsiteX2" fmla="*/ 4763180 w 4857566"/>
              <a:gd name="connsiteY2" fmla="*/ 4862606 h 4862607"/>
              <a:gd name="connsiteX3" fmla="*/ 0 w 4857566"/>
              <a:gd name="connsiteY3" fmla="*/ 4853534 h 4862607"/>
              <a:gd name="connsiteX4" fmla="*/ 1133929 w 4857566"/>
              <a:gd name="connsiteY4" fmla="*/ 10671 h 4862607"/>
              <a:gd name="connsiteX0" fmla="*/ 1133929 w 4858638"/>
              <a:gd name="connsiteY0" fmla="*/ 10671 h 4853535"/>
              <a:gd name="connsiteX1" fmla="*/ 4853895 w 4858638"/>
              <a:gd name="connsiteY1" fmla="*/ 0 h 4853535"/>
              <a:gd name="connsiteX2" fmla="*/ 4790395 w 4858638"/>
              <a:gd name="connsiteY2" fmla="*/ 4853534 h 4853535"/>
              <a:gd name="connsiteX3" fmla="*/ 0 w 4858638"/>
              <a:gd name="connsiteY3" fmla="*/ 4853534 h 4853535"/>
              <a:gd name="connsiteX4" fmla="*/ 1133929 w 4858638"/>
              <a:gd name="connsiteY4" fmla="*/ 10671 h 4853535"/>
              <a:gd name="connsiteX0" fmla="*/ 1133929 w 4791976"/>
              <a:gd name="connsiteY0" fmla="*/ 1599 h 4844463"/>
              <a:gd name="connsiteX1" fmla="*/ 4717824 w 4791976"/>
              <a:gd name="connsiteY1" fmla="*/ 0 h 4844463"/>
              <a:gd name="connsiteX2" fmla="*/ 4790395 w 4791976"/>
              <a:gd name="connsiteY2" fmla="*/ 4844462 h 4844463"/>
              <a:gd name="connsiteX3" fmla="*/ 0 w 4791976"/>
              <a:gd name="connsiteY3" fmla="*/ 4844462 h 4844463"/>
              <a:gd name="connsiteX4" fmla="*/ 1133929 w 4791976"/>
              <a:gd name="connsiteY4" fmla="*/ 1599 h 4844463"/>
              <a:gd name="connsiteX0" fmla="*/ 1133929 w 4724503"/>
              <a:gd name="connsiteY0" fmla="*/ 1599 h 4844463"/>
              <a:gd name="connsiteX1" fmla="*/ 4717824 w 4724503"/>
              <a:gd name="connsiteY1" fmla="*/ 0 h 4844463"/>
              <a:gd name="connsiteX2" fmla="*/ 4681538 w 4724503"/>
              <a:gd name="connsiteY2" fmla="*/ 4844462 h 4844463"/>
              <a:gd name="connsiteX3" fmla="*/ 0 w 4724503"/>
              <a:gd name="connsiteY3" fmla="*/ 4844462 h 4844463"/>
              <a:gd name="connsiteX4" fmla="*/ 1133929 w 4724503"/>
              <a:gd name="connsiteY4" fmla="*/ 1599 h 4844463"/>
              <a:gd name="connsiteX0" fmla="*/ 1133929 w 5538945"/>
              <a:gd name="connsiteY0" fmla="*/ 1599 h 4844462"/>
              <a:gd name="connsiteX1" fmla="*/ 4717824 w 5538945"/>
              <a:gd name="connsiteY1" fmla="*/ 0 h 4844462"/>
              <a:gd name="connsiteX2" fmla="*/ 4681538 w 5538945"/>
              <a:gd name="connsiteY2" fmla="*/ 4844462 h 4844462"/>
              <a:gd name="connsiteX3" fmla="*/ 0 w 5538945"/>
              <a:gd name="connsiteY3" fmla="*/ 4844462 h 4844462"/>
              <a:gd name="connsiteX4" fmla="*/ 1133929 w 5538945"/>
              <a:gd name="connsiteY4" fmla="*/ 1599 h 4844462"/>
              <a:gd name="connsiteX0" fmla="*/ 1133929 w 5355314"/>
              <a:gd name="connsiteY0" fmla="*/ 1599 h 4844462"/>
              <a:gd name="connsiteX1" fmla="*/ 4717824 w 5355314"/>
              <a:gd name="connsiteY1" fmla="*/ 0 h 4844462"/>
              <a:gd name="connsiteX2" fmla="*/ 4681538 w 5355314"/>
              <a:gd name="connsiteY2" fmla="*/ 4844462 h 4844462"/>
              <a:gd name="connsiteX3" fmla="*/ 0 w 5355314"/>
              <a:gd name="connsiteY3" fmla="*/ 4844462 h 4844462"/>
              <a:gd name="connsiteX4" fmla="*/ 1133929 w 5355314"/>
              <a:gd name="connsiteY4" fmla="*/ 1599 h 4844462"/>
              <a:gd name="connsiteX0" fmla="*/ 1133929 w 4973888"/>
              <a:gd name="connsiteY0" fmla="*/ 1599 h 4844462"/>
              <a:gd name="connsiteX1" fmla="*/ 4717824 w 4973888"/>
              <a:gd name="connsiteY1" fmla="*/ 0 h 4844462"/>
              <a:gd name="connsiteX2" fmla="*/ 4681538 w 4973888"/>
              <a:gd name="connsiteY2" fmla="*/ 4844462 h 4844462"/>
              <a:gd name="connsiteX3" fmla="*/ 0 w 4973888"/>
              <a:gd name="connsiteY3" fmla="*/ 4844462 h 4844462"/>
              <a:gd name="connsiteX4" fmla="*/ 1133929 w 4973888"/>
              <a:gd name="connsiteY4" fmla="*/ 1599 h 4844462"/>
              <a:gd name="connsiteX0" fmla="*/ 1133929 w 4722795"/>
              <a:gd name="connsiteY0" fmla="*/ 1599 h 4844462"/>
              <a:gd name="connsiteX1" fmla="*/ 4717824 w 4722795"/>
              <a:gd name="connsiteY1" fmla="*/ 0 h 4844462"/>
              <a:gd name="connsiteX2" fmla="*/ 4681538 w 4722795"/>
              <a:gd name="connsiteY2" fmla="*/ 4844462 h 4844462"/>
              <a:gd name="connsiteX3" fmla="*/ 0 w 4722795"/>
              <a:gd name="connsiteY3" fmla="*/ 4844462 h 4844462"/>
              <a:gd name="connsiteX4" fmla="*/ 1133929 w 4722795"/>
              <a:gd name="connsiteY4" fmla="*/ 1599 h 4844462"/>
              <a:gd name="connsiteX0" fmla="*/ 1133929 w 4724913"/>
              <a:gd name="connsiteY0" fmla="*/ 1599 h 4844462"/>
              <a:gd name="connsiteX1" fmla="*/ 4717824 w 4724913"/>
              <a:gd name="connsiteY1" fmla="*/ 0 h 4844462"/>
              <a:gd name="connsiteX2" fmla="*/ 4699681 w 4724913"/>
              <a:gd name="connsiteY2" fmla="*/ 4835391 h 4844462"/>
              <a:gd name="connsiteX3" fmla="*/ 0 w 4724913"/>
              <a:gd name="connsiteY3" fmla="*/ 4844462 h 4844462"/>
              <a:gd name="connsiteX4" fmla="*/ 1133929 w 4724913"/>
              <a:gd name="connsiteY4" fmla="*/ 1599 h 484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913" h="4844462">
                <a:moveTo>
                  <a:pt x="1133929" y="1599"/>
                </a:moveTo>
                <a:lnTo>
                  <a:pt x="4717824" y="0"/>
                </a:lnTo>
                <a:cubicBezTo>
                  <a:pt x="4737592" y="8858"/>
                  <a:pt x="4710920" y="4835391"/>
                  <a:pt x="4699681" y="4835391"/>
                </a:cubicBezTo>
                <a:lnTo>
                  <a:pt x="0" y="4844462"/>
                </a:lnTo>
                <a:lnTo>
                  <a:pt x="1133929" y="15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453464" y="346530"/>
            <a:ext cx="4724400" cy="4837032"/>
          </a:xfrm>
          <a:custGeom>
            <a:avLst/>
            <a:gdLst>
              <a:gd name="connsiteX0" fmla="*/ 0 w 3581400"/>
              <a:gd name="connsiteY0" fmla="*/ 0 h 4853361"/>
              <a:gd name="connsiteX1" fmla="*/ 3581400 w 3581400"/>
              <a:gd name="connsiteY1" fmla="*/ 0 h 4853361"/>
              <a:gd name="connsiteX2" fmla="*/ 3581400 w 3581400"/>
              <a:gd name="connsiteY2" fmla="*/ 4853361 h 4853361"/>
              <a:gd name="connsiteX3" fmla="*/ 0 w 3581400"/>
              <a:gd name="connsiteY3" fmla="*/ 4853361 h 4853361"/>
              <a:gd name="connsiteX4" fmla="*/ 0 w 3581400"/>
              <a:gd name="connsiteY4" fmla="*/ 0 h 4853361"/>
              <a:gd name="connsiteX0" fmla="*/ 1422400 w 3581400"/>
              <a:gd name="connsiteY0" fmla="*/ 0 h 4853361"/>
              <a:gd name="connsiteX1" fmla="*/ 3581400 w 3581400"/>
              <a:gd name="connsiteY1" fmla="*/ 0 h 4853361"/>
              <a:gd name="connsiteX2" fmla="*/ 3581400 w 3581400"/>
              <a:gd name="connsiteY2" fmla="*/ 4853361 h 4853361"/>
              <a:gd name="connsiteX3" fmla="*/ 0 w 3581400"/>
              <a:gd name="connsiteY3" fmla="*/ 4853361 h 4853361"/>
              <a:gd name="connsiteX4" fmla="*/ 1422400 w 3581400"/>
              <a:gd name="connsiteY4" fmla="*/ 0 h 4853361"/>
              <a:gd name="connsiteX0" fmla="*/ 1117600 w 3276600"/>
              <a:gd name="connsiteY0" fmla="*/ 0 h 4853361"/>
              <a:gd name="connsiteX1" fmla="*/ 3276600 w 3276600"/>
              <a:gd name="connsiteY1" fmla="*/ 0 h 4853361"/>
              <a:gd name="connsiteX2" fmla="*/ 3276600 w 3276600"/>
              <a:gd name="connsiteY2" fmla="*/ 4853361 h 4853361"/>
              <a:gd name="connsiteX3" fmla="*/ 0 w 3276600"/>
              <a:gd name="connsiteY3" fmla="*/ 4853361 h 4853361"/>
              <a:gd name="connsiteX4" fmla="*/ 1117600 w 3276600"/>
              <a:gd name="connsiteY4" fmla="*/ 0 h 4853361"/>
              <a:gd name="connsiteX0" fmla="*/ 1117600 w 3276600"/>
              <a:gd name="connsiteY0" fmla="*/ 0 h 4853361"/>
              <a:gd name="connsiteX1" fmla="*/ 3276600 w 3276600"/>
              <a:gd name="connsiteY1" fmla="*/ 0 h 4853361"/>
              <a:gd name="connsiteX2" fmla="*/ 3276600 w 3276600"/>
              <a:gd name="connsiteY2" fmla="*/ 4794094 h 4853361"/>
              <a:gd name="connsiteX3" fmla="*/ 0 w 3276600"/>
              <a:gd name="connsiteY3" fmla="*/ 4853361 h 4853361"/>
              <a:gd name="connsiteX4" fmla="*/ 1117600 w 3276600"/>
              <a:gd name="connsiteY4" fmla="*/ 0 h 4853361"/>
              <a:gd name="connsiteX0" fmla="*/ 1100666 w 3259666"/>
              <a:gd name="connsiteY0" fmla="*/ 0 h 4794094"/>
              <a:gd name="connsiteX1" fmla="*/ 3259666 w 3259666"/>
              <a:gd name="connsiteY1" fmla="*/ 0 h 4794094"/>
              <a:gd name="connsiteX2" fmla="*/ 3259666 w 3259666"/>
              <a:gd name="connsiteY2" fmla="*/ 4794094 h 4794094"/>
              <a:gd name="connsiteX3" fmla="*/ 0 w 3259666"/>
              <a:gd name="connsiteY3" fmla="*/ 4777161 h 4794094"/>
              <a:gd name="connsiteX4" fmla="*/ 1100666 w 3259666"/>
              <a:gd name="connsiteY4" fmla="*/ 0 h 4794094"/>
              <a:gd name="connsiteX0" fmla="*/ 1100666 w 3259666"/>
              <a:gd name="connsiteY0" fmla="*/ 0 h 4802561"/>
              <a:gd name="connsiteX1" fmla="*/ 3259666 w 3259666"/>
              <a:gd name="connsiteY1" fmla="*/ 0 h 4802561"/>
              <a:gd name="connsiteX2" fmla="*/ 3259666 w 3259666"/>
              <a:gd name="connsiteY2" fmla="*/ 4794094 h 4802561"/>
              <a:gd name="connsiteX3" fmla="*/ 0 w 3259666"/>
              <a:gd name="connsiteY3" fmla="*/ 4802561 h 4802561"/>
              <a:gd name="connsiteX4" fmla="*/ 1100666 w 3259666"/>
              <a:gd name="connsiteY4" fmla="*/ 0 h 4802561"/>
              <a:gd name="connsiteX0" fmla="*/ 1100666 w 3259666"/>
              <a:gd name="connsiteY0" fmla="*/ 0 h 4802561"/>
              <a:gd name="connsiteX1" fmla="*/ 3259666 w 3259666"/>
              <a:gd name="connsiteY1" fmla="*/ 0 h 4802561"/>
              <a:gd name="connsiteX2" fmla="*/ 3259666 w 3259666"/>
              <a:gd name="connsiteY2" fmla="*/ 4802561 h 4802561"/>
              <a:gd name="connsiteX3" fmla="*/ 0 w 3259666"/>
              <a:gd name="connsiteY3" fmla="*/ 4802561 h 4802561"/>
              <a:gd name="connsiteX4" fmla="*/ 1100666 w 3259666"/>
              <a:gd name="connsiteY4" fmla="*/ 0 h 4802561"/>
              <a:gd name="connsiteX0" fmla="*/ 1159933 w 3318933"/>
              <a:gd name="connsiteY0" fmla="*/ 0 h 4836427"/>
              <a:gd name="connsiteX1" fmla="*/ 3318933 w 3318933"/>
              <a:gd name="connsiteY1" fmla="*/ 0 h 4836427"/>
              <a:gd name="connsiteX2" fmla="*/ 3318933 w 3318933"/>
              <a:gd name="connsiteY2" fmla="*/ 4802561 h 4836427"/>
              <a:gd name="connsiteX3" fmla="*/ 0 w 3318933"/>
              <a:gd name="connsiteY3" fmla="*/ 4836427 h 4836427"/>
              <a:gd name="connsiteX4" fmla="*/ 1159933 w 3318933"/>
              <a:gd name="connsiteY4" fmla="*/ 0 h 4836427"/>
              <a:gd name="connsiteX0" fmla="*/ 1151467 w 3310467"/>
              <a:gd name="connsiteY0" fmla="*/ 0 h 4836427"/>
              <a:gd name="connsiteX1" fmla="*/ 3310467 w 3310467"/>
              <a:gd name="connsiteY1" fmla="*/ 0 h 4836427"/>
              <a:gd name="connsiteX2" fmla="*/ 3310467 w 3310467"/>
              <a:gd name="connsiteY2" fmla="*/ 4802561 h 4836427"/>
              <a:gd name="connsiteX3" fmla="*/ 0 w 3310467"/>
              <a:gd name="connsiteY3" fmla="*/ 4836427 h 4836427"/>
              <a:gd name="connsiteX4" fmla="*/ 1151467 w 3310467"/>
              <a:gd name="connsiteY4" fmla="*/ 0 h 4836427"/>
              <a:gd name="connsiteX0" fmla="*/ 1143000 w 3302000"/>
              <a:gd name="connsiteY0" fmla="*/ 0 h 4836427"/>
              <a:gd name="connsiteX1" fmla="*/ 3302000 w 3302000"/>
              <a:gd name="connsiteY1" fmla="*/ 0 h 4836427"/>
              <a:gd name="connsiteX2" fmla="*/ 3302000 w 3302000"/>
              <a:gd name="connsiteY2" fmla="*/ 4802561 h 4836427"/>
              <a:gd name="connsiteX3" fmla="*/ 0 w 3302000"/>
              <a:gd name="connsiteY3" fmla="*/ 4836427 h 4836427"/>
              <a:gd name="connsiteX4" fmla="*/ 1143000 w 33020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3302000 w 4724400"/>
              <a:gd name="connsiteY2" fmla="*/ 4802561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699000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707466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707466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605 h 4837032"/>
              <a:gd name="connsiteX1" fmla="*/ 4724400 w 4724400"/>
              <a:gd name="connsiteY1" fmla="*/ 0 h 4837032"/>
              <a:gd name="connsiteX2" fmla="*/ 4707466 w 4724400"/>
              <a:gd name="connsiteY2" fmla="*/ 4811632 h 4837032"/>
              <a:gd name="connsiteX3" fmla="*/ 0 w 4724400"/>
              <a:gd name="connsiteY3" fmla="*/ 4837032 h 4837032"/>
              <a:gd name="connsiteX4" fmla="*/ 1143000 w 4724400"/>
              <a:gd name="connsiteY4" fmla="*/ 605 h 483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4837032">
                <a:moveTo>
                  <a:pt x="1143000" y="605"/>
                </a:moveTo>
                <a:lnTo>
                  <a:pt x="4724400" y="0"/>
                </a:lnTo>
                <a:cubicBezTo>
                  <a:pt x="4718755" y="1600853"/>
                  <a:pt x="4713111" y="3210779"/>
                  <a:pt x="4707466" y="4811632"/>
                </a:cubicBezTo>
                <a:lnTo>
                  <a:pt x="0" y="4837032"/>
                </a:lnTo>
                <a:lnTo>
                  <a:pt x="1143000" y="605"/>
                </a:lnTo>
                <a:close/>
              </a:path>
            </a:pathLst>
          </a:custGeom>
          <a:noFill/>
          <a:ln>
            <a:noFill/>
          </a:ln>
        </p:spPr>
        <p:txBody>
          <a:bodyPr vert="horz"/>
          <a:lstStyle>
            <a:lvl1pPr marL="0" indent="0" algn="ctr">
              <a:buNone/>
              <a:defRPr sz="13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3200400"/>
            <a:ext cx="4392000" cy="293607"/>
          </a:xfrm>
          <a:prstGeom prst="rect">
            <a:avLst/>
          </a:prstGeom>
          <a:ln>
            <a:noFill/>
          </a:ln>
        </p:spPr>
        <p:txBody>
          <a:bodyPr vert="horz">
            <a:normAutofit/>
          </a:bodyPr>
          <a:lstStyle>
            <a:lvl1pPr marL="0" indent="0">
              <a:lnSpc>
                <a:spcPct val="120000"/>
              </a:lnSpc>
              <a:buNone/>
              <a:defRPr sz="1200" b="0" baseline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da-DK" dirty="0"/>
              <a:t>Klik for at indsætte supplerende tekst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04000" y="3123037"/>
            <a:ext cx="360000" cy="36000"/>
          </a:xfrm>
          <a:prstGeom prst="rect">
            <a:avLst/>
          </a:prstGeom>
          <a:solidFill>
            <a:srgbClr val="07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64D315D-D24C-4207-8CD7-1CA3ABEB8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000" y="899335"/>
            <a:ext cx="4392000" cy="2160000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00894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8875" y="346076"/>
            <a:ext cx="4175125" cy="4805362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04000" y="1188000"/>
            <a:ext cx="5040000" cy="342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7362" h="3512755">
                <a:moveTo>
                  <a:pt x="0" y="0"/>
                </a:moveTo>
                <a:lnTo>
                  <a:pt x="5197362" y="0"/>
                </a:lnTo>
                <a:lnTo>
                  <a:pt x="4350090" y="3496426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9C9772E-2068-494E-B749-C166B80C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0"/>
            <a:ext cx="504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58B5E095-5CAC-4621-8F3D-B9D2AE29016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C165225-641B-49E9-B816-F292304482E7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C33F034E-C030-48F4-883F-B030638D789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440000" y="4788000"/>
            <a:ext cx="3456000" cy="216000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Evt. tekst i sidefod</a:t>
            </a:r>
            <a:endParaRPr lang="da-DK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E97485F3-9C6D-4324-AC2C-F7F9AF873A9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81713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Lill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65876" y="346076"/>
            <a:ext cx="4175125" cy="4805362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1188000"/>
            <a:ext cx="6480000" cy="342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4350090 w 6648728"/>
              <a:gd name="connsiteY2" fmla="*/ 3496426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1"/>
              <a:gd name="connsiteX1" fmla="*/ 6648728 w 6648728"/>
              <a:gd name="connsiteY1" fmla="*/ 0 h 3527981"/>
              <a:gd name="connsiteX2" fmla="*/ 5785680 w 6648728"/>
              <a:gd name="connsiteY2" fmla="*/ 3527981 h 3527981"/>
              <a:gd name="connsiteX3" fmla="*/ 0 w 6648728"/>
              <a:gd name="connsiteY3" fmla="*/ 3512755 h 3527981"/>
              <a:gd name="connsiteX4" fmla="*/ 0 w 6648728"/>
              <a:gd name="connsiteY4" fmla="*/ 0 h 3527981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5785680 w 6648728"/>
              <a:gd name="connsiteY2" fmla="*/ 3504314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0"/>
              <a:gd name="connsiteX1" fmla="*/ 6648728 w 6648728"/>
              <a:gd name="connsiteY1" fmla="*/ 0 h 3527980"/>
              <a:gd name="connsiteX2" fmla="*/ 5793568 w 6648728"/>
              <a:gd name="connsiteY2" fmla="*/ 3527980 h 3527980"/>
              <a:gd name="connsiteX3" fmla="*/ 0 w 6648728"/>
              <a:gd name="connsiteY3" fmla="*/ 3512755 h 3527980"/>
              <a:gd name="connsiteX4" fmla="*/ 0 w 6648728"/>
              <a:gd name="connsiteY4" fmla="*/ 0 h 352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728" h="3527980">
                <a:moveTo>
                  <a:pt x="0" y="0"/>
                </a:moveTo>
                <a:lnTo>
                  <a:pt x="6648728" y="0"/>
                </a:lnTo>
                <a:lnTo>
                  <a:pt x="5793568" y="3527980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F2B2473-C149-497A-963D-9B210133C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0"/>
            <a:ext cx="648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5E02674-6D40-4577-9645-8903B762312F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E31DCC0-A743-4F17-A541-E5976577A58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BEBAD29-2757-4055-B5BE-23B55588C3B4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B9AE2942-C830-479D-8524-131452E3C2D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Evt. tekst i sidefod</a:t>
            </a:r>
            <a:endParaRPr lang="da-DK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CC1EABB3-17B5-4DEE-92E5-9435EB64247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01678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620418-ACB6-47D5-AEAC-2BFD930629EA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E34A431-FE01-40BD-8691-F16C4B665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B701981-157D-4904-AD87-4D2430CA9BF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93FE399-6BCA-4EDB-B442-2C9105BA5496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A55CC62-0E36-4EB9-9A1C-E8B6B01645D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C1415B2E-9FD7-4DE0-9E10-70C12BF1522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9588A851-5250-4E37-990C-4826EA6C302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04000" y="1188000"/>
            <a:ext cx="8280000" cy="3420000"/>
          </a:xfrm>
        </p:spPr>
        <p:txBody>
          <a:bodyPr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6251802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dd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4000" y="1188000"/>
            <a:ext cx="8280000" cy="3420000"/>
          </a:xfrm>
          <a:prstGeom prst="rect">
            <a:avLst/>
          </a:prstGeom>
        </p:spPr>
        <p:txBody>
          <a:bodyPr numCol="2">
            <a:normAutofit/>
          </a:bodyPr>
          <a:lstStyle>
            <a:lvl1pPr marL="0" indent="0">
              <a:buFont typeface="Arial"/>
              <a:buNone/>
              <a:defRPr sz="2000">
                <a:latin typeface="+mn-lt"/>
                <a:cs typeface="Helvetica"/>
              </a:defRPr>
            </a:lvl1pPr>
            <a:lvl2pPr marL="742950" indent="-285750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2625233-99E3-43E4-A04E-49C7979C0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B9856D3-E4AE-46AE-8951-38E89BEA6181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0E1B6B07-2372-47DB-9CA0-40A7B860A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35F6-9484-4773-B8C7-E501746C28AB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34CAFC7F-11AB-4BE0-BC87-D9450D6F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FCBFF91D-1CC4-4F66-BD20-880EF368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33549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2ABF77E-DC0A-4A4E-B660-14437EEA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1B1B34C-BC59-4844-A0DA-D4F008D697EE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ladsholder til dato 14">
            <a:extLst>
              <a:ext uri="{FF2B5EF4-FFF2-40B4-BE49-F238E27FC236}">
                <a16:creationId xmlns:a16="http://schemas.microsoft.com/office/drawing/2014/main" id="{362F3620-BE9B-456E-95AA-0822021EC6A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802924-DD22-4E00-91EF-A9DAC65F43F9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16" name="Pladsholder til sidefod 15">
            <a:extLst>
              <a:ext uri="{FF2B5EF4-FFF2-40B4-BE49-F238E27FC236}">
                <a16:creationId xmlns:a16="http://schemas.microsoft.com/office/drawing/2014/main" id="{FA6FB225-C285-4BCD-817F-91B3A64842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7" name="Pladsholder til slidenummer 16">
            <a:extLst>
              <a:ext uri="{FF2B5EF4-FFF2-40B4-BE49-F238E27FC236}">
                <a16:creationId xmlns:a16="http://schemas.microsoft.com/office/drawing/2014/main" id="{73C18F37-8FBA-4826-A1A1-795E55862B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Pladsholder til indhold 18">
            <a:extLst>
              <a:ext uri="{FF2B5EF4-FFF2-40B4-BE49-F238E27FC236}">
                <a16:creationId xmlns:a16="http://schemas.microsoft.com/office/drawing/2014/main" id="{1C5E0349-16EB-44E8-8AD4-0F169CFBD77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4000" y="1188385"/>
            <a:ext cx="4068000" cy="342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0" name="Pladsholder til indhold 18">
            <a:extLst>
              <a:ext uri="{FF2B5EF4-FFF2-40B4-BE49-F238E27FC236}">
                <a16:creationId xmlns:a16="http://schemas.microsoft.com/office/drawing/2014/main" id="{B0DADD3A-00E7-4096-AADB-97064BEF643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16000" y="1188000"/>
            <a:ext cx="4068000" cy="342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0668799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Tekst + 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16000" y="1188000"/>
            <a:ext cx="4068000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04000" y="1188000"/>
            <a:ext cx="4068000" cy="342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000">
                <a:latin typeface="+mn-lt"/>
                <a:cs typeface="Helvetica"/>
              </a:defRPr>
            </a:lvl1pPr>
            <a:lvl2pPr marL="742950" indent="-285750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A10DB2-5664-4D06-B6C1-BD1CD8D1FD97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FECCA1A-EF7E-45D5-B02D-43442FF4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38C2D0EB-314B-40BC-82F4-D67123AEA57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4C3CB39-CA66-4EFD-90C3-16A4C41732F2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ACB6A486-F33E-4908-B4DB-1026296D637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808D3C0C-D78F-4405-9276-AF61BA64699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293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Lill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65876" y="346076"/>
            <a:ext cx="4175125" cy="4805362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6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29947" y="785207"/>
            <a:ext cx="6656616" cy="458640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r>
              <a:rPr lang="da-DK" dirty="0"/>
              <a:t>Klik for at redigere overskrift</a:t>
            </a:r>
            <a:endParaRPr lang="da-DK" dirty="0">
              <a:solidFill>
                <a:srgbClr val="56AB45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45510" y="129234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20"/>
          </p:nvPr>
        </p:nvSpPr>
        <p:spPr>
          <a:xfrm>
            <a:off x="431156" y="1380174"/>
            <a:ext cx="6454897" cy="34924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"/>
                <a:cs typeface="Helvetica"/>
              </a:defRPr>
            </a:lvl1pPr>
            <a:lvl2pPr>
              <a:defRPr sz="1600">
                <a:latin typeface="Helvetica"/>
                <a:cs typeface="Helvetica"/>
              </a:defRPr>
            </a:lvl2pPr>
            <a:lvl3pPr>
              <a:defRPr sz="1400">
                <a:latin typeface="Helvetica"/>
                <a:cs typeface="Helvetica"/>
              </a:defRPr>
            </a:lvl3pPr>
            <a:lvl4pPr>
              <a:defRPr sz="1200">
                <a:latin typeface="Helvetica"/>
                <a:cs typeface="Helvetica"/>
              </a:defRPr>
            </a:lvl4pPr>
            <a:lvl5pPr>
              <a:defRPr sz="1200">
                <a:latin typeface="Helvetica"/>
                <a:cs typeface="Helvetica"/>
              </a:defRPr>
            </a:lvl5pPr>
            <a:lvl6pPr>
              <a:defRPr sz="1100">
                <a:latin typeface="Helvetica"/>
                <a:cs typeface="Helvetica"/>
              </a:defRPr>
            </a:lvl6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 err="1"/>
              <a:t>Sixt</a:t>
            </a:r>
            <a:r>
              <a:rPr lang="da-DK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22538084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Tekst + 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281190" y="1188000"/>
            <a:ext cx="5502525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 panose="020B0604020202020204" pitchFamily="34" charset="0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4000" y="1188000"/>
            <a:ext cx="2700000" cy="342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000">
                <a:latin typeface="+mn-lt"/>
                <a:cs typeface="Helvetica" panose="020B0604020202020204" pitchFamily="34" charset="0"/>
              </a:defRPr>
            </a:lvl1pPr>
            <a:lvl2pPr marL="742950" indent="-285750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CD82518-1C9C-4C56-91BF-57E0EFBB64D3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9D253DA-BA6F-49C1-B5C3-5F30F9D1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59AF117-C962-42C3-B607-0DA5F68D1A7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3E02D5E-A26D-4AF8-B553-4C8B93117148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872E65D-371D-467C-B8A6-176E1F47BCD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23FB95E9-9ADF-4345-A70C-28555B43079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27606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billeder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16000" y="1224000"/>
            <a:ext cx="4068000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04000" y="1224000"/>
            <a:ext cx="4068000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9E68EF2-341E-492F-9ED0-1E5D417AEA8F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AECC0D0-258C-4026-9656-1C028987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2B974660-66FF-44A1-B1BA-DE47B1236CD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C840208-A89A-4120-BFAC-4D61B6A2FC0B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58074D7F-5A30-43AF-9D0F-BE8555EEC30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5E3D91F-4764-4CBC-B34E-E9CBD5EE5D0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68514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Overskrift +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04000" y="1224000"/>
            <a:ext cx="8280000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FDF893E-FC5F-4472-8B05-6D3D6AC613DC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607EEE9-189C-402C-8963-21861010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67FF914-E45E-4123-B808-0075AD758E2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95AB7FAE-401C-443C-A094-76670B3C6B99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11588D9B-80EB-43D8-9B59-9B112FB5CF3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BEC1D772-6170-4DF4-9A2C-8D6C3DC5DD0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25173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Full screen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342900"/>
            <a:ext cx="9144000" cy="480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13CCE29-BF5E-4CB6-A5EA-35D42698CBA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CA2D84A-84E6-4154-9627-47670EA5EC44}" type="datetime1">
              <a:rPr lang="da-DK" smtClean="0"/>
              <a:t>13-03-2023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4E5472A-376B-47F2-9CE6-0A7B0CB94F1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>
                <a:solidFill>
                  <a:schemeClr val="bg1">
                    <a:lumMod val="75000"/>
                  </a:schemeClr>
                </a:solidFill>
              </a:rPr>
              <a:t>Evt. tekst i sidefod</a:t>
            </a:r>
            <a:endParaRPr lang="da-DK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E9D019-DB11-4695-AF70-29B81892D9D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89586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1" y="339684"/>
            <a:ext cx="9164451" cy="4820749"/>
          </a:xfrm>
          <a:prstGeom prst="rect">
            <a:avLst/>
          </a:prstGeom>
        </p:spPr>
      </p:pic>
      <p:sp>
        <p:nvSpPr>
          <p:cNvPr id="1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04000" y="1188000"/>
            <a:ext cx="5040000" cy="342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7362" h="3512755">
                <a:moveTo>
                  <a:pt x="0" y="0"/>
                </a:moveTo>
                <a:lnTo>
                  <a:pt x="5197362" y="0"/>
                </a:lnTo>
                <a:lnTo>
                  <a:pt x="4350090" y="3496426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8875" y="346076"/>
            <a:ext cx="4175125" cy="4805362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B94E55B-BF5D-4258-BD77-89258319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5040000" cy="45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CDAA40C-F5A7-462A-A4CA-1053996B99A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561723D-52F6-4B54-B07D-E232B4D66939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290DCC94-BE57-4FDB-A50B-9A31DB1548E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AFE452A1-8D97-451B-9C2E-82F3A2B95ED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33929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Lill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1" y="339684"/>
            <a:ext cx="9164451" cy="4820749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65876" y="346076"/>
            <a:ext cx="4175125" cy="4805362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1188000"/>
            <a:ext cx="6648728" cy="342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4350090 w 6648728"/>
              <a:gd name="connsiteY2" fmla="*/ 3496426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1"/>
              <a:gd name="connsiteX1" fmla="*/ 6648728 w 6648728"/>
              <a:gd name="connsiteY1" fmla="*/ 0 h 3527981"/>
              <a:gd name="connsiteX2" fmla="*/ 5785680 w 6648728"/>
              <a:gd name="connsiteY2" fmla="*/ 3527981 h 3527981"/>
              <a:gd name="connsiteX3" fmla="*/ 0 w 6648728"/>
              <a:gd name="connsiteY3" fmla="*/ 3512755 h 3527981"/>
              <a:gd name="connsiteX4" fmla="*/ 0 w 6648728"/>
              <a:gd name="connsiteY4" fmla="*/ 0 h 3527981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5785680 w 6648728"/>
              <a:gd name="connsiteY2" fmla="*/ 3504314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0"/>
              <a:gd name="connsiteX1" fmla="*/ 6648728 w 6648728"/>
              <a:gd name="connsiteY1" fmla="*/ 0 h 3527980"/>
              <a:gd name="connsiteX2" fmla="*/ 5793568 w 6648728"/>
              <a:gd name="connsiteY2" fmla="*/ 3527980 h 3527980"/>
              <a:gd name="connsiteX3" fmla="*/ 0 w 6648728"/>
              <a:gd name="connsiteY3" fmla="*/ 3512755 h 3527980"/>
              <a:gd name="connsiteX4" fmla="*/ 0 w 6648728"/>
              <a:gd name="connsiteY4" fmla="*/ 0 h 352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728" h="3527980">
                <a:moveTo>
                  <a:pt x="0" y="0"/>
                </a:moveTo>
                <a:lnTo>
                  <a:pt x="6648728" y="0"/>
                </a:lnTo>
                <a:lnTo>
                  <a:pt x="5793568" y="3527980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C7C3710-20CA-47D3-B63D-B93D1AFE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6660000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96F62031-F169-42A4-9884-826004A8C19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093D059-0C8B-4EE0-91EF-94DC143FD1FF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BC1DFE87-D8A2-4BE3-A383-4BD245C1ED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93054C07-B511-45C8-8873-F691DB12BA3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86345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1" y="339684"/>
            <a:ext cx="9164451" cy="482074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4000" y="1188000"/>
            <a:ext cx="8280000" cy="34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2000">
                <a:latin typeface="+mn-lt"/>
                <a:cs typeface="Helvetica"/>
              </a:defRPr>
            </a:lvl1pPr>
            <a:lvl2pPr marL="742950" indent="-285750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8AD1A9-CADD-429C-BBEE-4C96AB9B5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7412150-9B22-4D74-8AA5-A8FE5AAE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BA7A-3FDF-4805-B302-DCBD4CDB0DBE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C2AA5FB-07EB-4D69-BA5B-2C863CEBD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DC21B67F-F083-4FC4-A9F4-68C174F1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02846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1" y="339684"/>
            <a:ext cx="9164451" cy="4820749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321BF51-C5CA-4D45-B37D-3B45D43E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903559-1AF6-4E62-BA4E-CA1244DCC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1188000"/>
            <a:ext cx="4068000" cy="34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2000">
                <a:latin typeface="+mn-lt"/>
                <a:cs typeface="Helvetica"/>
              </a:defRPr>
            </a:lvl1pPr>
            <a:lvl2pPr marL="742950" indent="-285750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28289D-20B2-4A93-ACB1-2A8FCFEF15B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16000" y="1188000"/>
            <a:ext cx="4068000" cy="34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2000">
                <a:latin typeface="+mn-lt"/>
                <a:cs typeface="Helvetica"/>
              </a:defRPr>
            </a:lvl1pPr>
            <a:lvl2pPr marL="742950" indent="-285750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673549B-A976-4B37-8B16-5418E5F59E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8AB039-3824-4C83-BB0C-3E6C09EDF121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3A31BF11-CEF1-4829-A2D0-F02D3DFFF3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DDDB982B-6F78-4C68-83FA-B8ECE1C842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93795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Tekst + 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1" y="339684"/>
            <a:ext cx="9164451" cy="4820749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16000" y="1224000"/>
            <a:ext cx="4068000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04000" y="1224000"/>
            <a:ext cx="4068000" cy="342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000">
                <a:latin typeface="+mn-lt"/>
                <a:cs typeface="Helvetica"/>
              </a:defRPr>
            </a:lvl1pPr>
            <a:lvl2pPr marL="742950" indent="-285750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4B924DB-C780-4875-B311-A433E3B2F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8ECAFB7-BCD2-4B03-B8B7-2BA405FDE5E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A44FAB9-F981-4BC4-99E2-9225389CBE7A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FCDABBA4-5D81-4F66-B5ED-46D604E5EAA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D2E0041F-B25F-4598-9203-D096C37F471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55980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Tekst + 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1" y="339684"/>
            <a:ext cx="9164451" cy="4820749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281189" y="1224000"/>
            <a:ext cx="5508000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4000" y="1224000"/>
            <a:ext cx="2700000" cy="342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000">
                <a:latin typeface="+mn-lt"/>
                <a:cs typeface="Helvetica"/>
              </a:defRPr>
            </a:lvl1pPr>
            <a:lvl2pPr marL="742950" indent="-285750">
              <a:buFont typeface="Arial"/>
              <a:buChar char="•"/>
              <a:defRPr sz="1800"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1600"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1400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7403EB0-DBA9-4FE7-9E84-269CFDFD6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AFD4C78-8899-4EC6-91CE-9B341254F65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E872101-9123-4F7F-A758-16869A45611D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76AAAA17-4CE2-434F-82E5-0DF34EACEBA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F924AE12-CE6A-437D-897C-D804FD540C9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0322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429947" y="703183"/>
            <a:ext cx="8421954" cy="543939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overskrift 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45510" y="1292343"/>
            <a:ext cx="360000" cy="36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431156" y="1380174"/>
            <a:ext cx="8420745" cy="34924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"/>
                <a:cs typeface="Helvetica"/>
              </a:defRPr>
            </a:lvl1pPr>
            <a:lvl2pPr>
              <a:defRPr sz="1600">
                <a:latin typeface="Helvetica"/>
                <a:cs typeface="Helvetica"/>
              </a:defRPr>
            </a:lvl2pPr>
            <a:lvl3pPr>
              <a:defRPr sz="1400">
                <a:latin typeface="Helvetica"/>
                <a:cs typeface="Helvetica"/>
              </a:defRPr>
            </a:lvl3pPr>
            <a:lvl4pPr>
              <a:defRPr sz="1200">
                <a:latin typeface="Helvetica"/>
                <a:cs typeface="Helvetica"/>
              </a:defRPr>
            </a:lvl4pPr>
            <a:lvl5pPr>
              <a:defRPr sz="1200">
                <a:latin typeface="Helvetica"/>
                <a:cs typeface="Helvetica"/>
              </a:defRPr>
            </a:lvl5pPr>
            <a:lvl6pPr>
              <a:defRPr sz="1100">
                <a:latin typeface="Helvetica"/>
                <a:cs typeface="Helvetica"/>
              </a:defRPr>
            </a:lvl6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 err="1"/>
              <a:t>Sixt</a:t>
            </a:r>
            <a:r>
              <a:rPr lang="da-DK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9623403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billeder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1" y="339684"/>
            <a:ext cx="9164451" cy="4820749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16000" y="1224000"/>
            <a:ext cx="4068000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15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04000" y="1224000"/>
            <a:ext cx="4068000" cy="34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15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2ED46CC-6242-47F1-97A1-6AB8283F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F0A1862-32B4-4179-864E-265E8E7A2A5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B0DAC37-60F3-41BC-A82B-95A0D725D8FA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88F5E2C-E745-401D-AAC3-F11018C956A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58F6D0E-78C8-41CB-BC49-CE2D421686A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35339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Overskrift +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1" y="339684"/>
            <a:ext cx="9164451" cy="4820749"/>
          </a:xfrm>
          <a:prstGeom prst="rect">
            <a:avLst/>
          </a:prstGeom>
        </p:spPr>
      </p:pic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04000" y="1224000"/>
            <a:ext cx="8280000" cy="34200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4E4B35E-A97B-4A40-BA82-A9B1338A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5E568026-6B4F-435F-9D8A-F9CFF65881D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91DFAC5B-A036-4084-A258-577AC5B7F1F7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FAE32597-1E67-4B1F-AD41-19A1E574225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7DAB316A-3B4E-4083-8E40-848B9DDF328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219651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0451" y="339684"/>
            <a:ext cx="9164451" cy="4820749"/>
          </a:xfrm>
          <a:prstGeom prst="rect">
            <a:avLst/>
          </a:prstGeom>
        </p:spPr>
      </p:pic>
      <p:sp>
        <p:nvSpPr>
          <p:cNvPr id="2" name="Rectangle 12">
            <a:extLst>
              <a:ext uri="{FF2B5EF4-FFF2-40B4-BE49-F238E27FC236}">
                <a16:creationId xmlns:a16="http://schemas.microsoft.com/office/drawing/2014/main" id="{E8518895-F195-4AC2-B61E-13DDACADC3C1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7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1B2DF4E-C8EC-445A-BB1C-DDF26251F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A6D366AB-66C7-4DF5-8905-1609976221D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550BB96-81FD-4ACF-A9AE-0D401FCE730E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C9F2AF64-6D07-4171-9FC4-5FED0087F92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A3B8FA74-A05D-4D4A-ACB3-8B5348A81D5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8DD8F9B6-68EE-4D99-B7B8-4AEDA2C99FD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04000" y="1187999"/>
            <a:ext cx="8280000" cy="342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906263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Blå / 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dcom_bg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7"/>
          <a:stretch/>
        </p:blipFill>
        <p:spPr>
          <a:xfrm>
            <a:off x="1" y="347819"/>
            <a:ext cx="9144000" cy="4812614"/>
          </a:xfrm>
          <a:prstGeom prst="rect">
            <a:avLst/>
          </a:prstGeom>
        </p:spPr>
      </p:pic>
      <p:sp>
        <p:nvSpPr>
          <p:cNvPr id="2" name="Rectangle 8">
            <a:extLst>
              <a:ext uri="{FF2B5EF4-FFF2-40B4-BE49-F238E27FC236}">
                <a16:creationId xmlns:a16="http://schemas.microsoft.com/office/drawing/2014/main" id="{F44C2B17-32AA-4622-84A6-D42D3EC27696}"/>
              </a:ext>
            </a:extLst>
          </p:cNvPr>
          <p:cNvSpPr/>
          <p:nvPr userDrawn="1"/>
        </p:nvSpPr>
        <p:spPr>
          <a:xfrm>
            <a:off x="4392000" y="3204000"/>
            <a:ext cx="360000" cy="36000"/>
          </a:xfrm>
          <a:prstGeom prst="rect">
            <a:avLst/>
          </a:prstGeom>
          <a:solidFill>
            <a:srgbClr val="43C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7C9867A-1073-471D-B31B-7232F070B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000" y="648000"/>
            <a:ext cx="8388000" cy="2412000"/>
          </a:xfrm>
        </p:spPr>
        <p:txBody>
          <a:bodyPr anchor="b"/>
          <a:lstStyle>
            <a:lvl1pPr algn="ctr">
              <a:lnSpc>
                <a:spcPct val="900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873168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Blå / Mediu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dcom_bg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7"/>
          <a:stretch/>
        </p:blipFill>
        <p:spPr>
          <a:xfrm>
            <a:off x="1" y="347819"/>
            <a:ext cx="9144000" cy="4812614"/>
          </a:xfrm>
          <a:prstGeom prst="rect">
            <a:avLst/>
          </a:prstGeom>
        </p:spPr>
      </p:pic>
      <p:sp>
        <p:nvSpPr>
          <p:cNvPr id="2" name="Rectangle 8">
            <a:extLst>
              <a:ext uri="{FF2B5EF4-FFF2-40B4-BE49-F238E27FC236}">
                <a16:creationId xmlns:a16="http://schemas.microsoft.com/office/drawing/2014/main" id="{F44C2B17-32AA-4622-84A6-D42D3EC27696}"/>
              </a:ext>
            </a:extLst>
          </p:cNvPr>
          <p:cNvSpPr/>
          <p:nvPr userDrawn="1"/>
        </p:nvSpPr>
        <p:spPr>
          <a:xfrm>
            <a:off x="4392000" y="3204000"/>
            <a:ext cx="360000" cy="36000"/>
          </a:xfrm>
          <a:prstGeom prst="rect">
            <a:avLst/>
          </a:prstGeom>
          <a:solidFill>
            <a:srgbClr val="43C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7C9867A-1073-471D-B31B-7232F070B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000" y="648000"/>
            <a:ext cx="8388000" cy="2412000"/>
          </a:xfrm>
        </p:spPr>
        <p:txBody>
          <a:bodyPr anchor="b"/>
          <a:lstStyle>
            <a:lvl1pPr algn="ctr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2547561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Grå / 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g_test_grey_wide.png">
            <a:extLst>
              <a:ext uri="{FF2B5EF4-FFF2-40B4-BE49-F238E27FC236}">
                <a16:creationId xmlns:a16="http://schemas.microsoft.com/office/drawing/2014/main" id="{1F499721-5E10-4DBF-873F-E5ED95880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0" y="339684"/>
            <a:ext cx="9164451" cy="4820749"/>
          </a:xfrm>
          <a:prstGeom prst="rect">
            <a:avLst/>
          </a:prstGeom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id="{74F105BF-37D0-4941-B527-40866D18B795}"/>
              </a:ext>
            </a:extLst>
          </p:cNvPr>
          <p:cNvSpPr/>
          <p:nvPr userDrawn="1"/>
        </p:nvSpPr>
        <p:spPr>
          <a:xfrm>
            <a:off x="4212000" y="3204000"/>
            <a:ext cx="360000" cy="36000"/>
          </a:xfrm>
          <a:prstGeom prst="rect">
            <a:avLst/>
          </a:prstGeom>
          <a:solidFill>
            <a:srgbClr val="07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7C9867A-1073-471D-B31B-7232F070B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000" y="648000"/>
            <a:ext cx="8388000" cy="2412000"/>
          </a:xfrm>
        </p:spPr>
        <p:txBody>
          <a:bodyPr anchor="b"/>
          <a:lstStyle>
            <a:lvl1pPr algn="ctr"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5217630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Grå / Mediu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g_test_grey_wide.png">
            <a:extLst>
              <a:ext uri="{FF2B5EF4-FFF2-40B4-BE49-F238E27FC236}">
                <a16:creationId xmlns:a16="http://schemas.microsoft.com/office/drawing/2014/main" id="{1F499721-5E10-4DBF-873F-E5ED95880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0" y="339684"/>
            <a:ext cx="9164451" cy="4820749"/>
          </a:xfrm>
          <a:prstGeom prst="rect">
            <a:avLst/>
          </a:prstGeom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id="{74F105BF-37D0-4941-B527-40866D18B795}"/>
              </a:ext>
            </a:extLst>
          </p:cNvPr>
          <p:cNvSpPr/>
          <p:nvPr userDrawn="1"/>
        </p:nvSpPr>
        <p:spPr>
          <a:xfrm>
            <a:off x="4212000" y="3204000"/>
            <a:ext cx="360000" cy="36000"/>
          </a:xfrm>
          <a:prstGeom prst="rect">
            <a:avLst/>
          </a:prstGeom>
          <a:solidFill>
            <a:srgbClr val="07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7C9867A-1073-471D-B31B-7232F070B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000" y="648000"/>
            <a:ext cx="8388000" cy="2412000"/>
          </a:xfrm>
        </p:spPr>
        <p:txBody>
          <a:bodyPr anchor="b"/>
          <a:lstStyle>
            <a:lvl1pPr algn="ctr">
              <a:lnSpc>
                <a:spcPct val="800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0190601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8875" y="346076"/>
            <a:ext cx="4175125" cy="4805362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04000" y="1188000"/>
            <a:ext cx="5040000" cy="342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7362" h="3512755">
                <a:moveTo>
                  <a:pt x="0" y="0"/>
                </a:moveTo>
                <a:lnTo>
                  <a:pt x="5197362" y="0"/>
                </a:lnTo>
                <a:lnTo>
                  <a:pt x="4350090" y="3496426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9C9772E-2068-494E-B749-C166B80C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0"/>
            <a:ext cx="504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58B5E095-5CAC-4621-8F3D-B9D2AE29016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CFBDEA6-6A0E-442B-BAAB-3441BB769F9B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C33F034E-C030-48F4-883F-B030638D789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440000" y="4788000"/>
            <a:ext cx="3456000" cy="216000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Evt. tekst i sidefod</a:t>
            </a:r>
            <a:endParaRPr lang="da-DK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E97485F3-9C6D-4324-AC2C-F7F9AF873A9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57712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Lill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65876" y="346076"/>
            <a:ext cx="4175125" cy="4805362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1188000"/>
            <a:ext cx="6480000" cy="342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4350090 w 6648728"/>
              <a:gd name="connsiteY2" fmla="*/ 3496426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1"/>
              <a:gd name="connsiteX1" fmla="*/ 6648728 w 6648728"/>
              <a:gd name="connsiteY1" fmla="*/ 0 h 3527981"/>
              <a:gd name="connsiteX2" fmla="*/ 5785680 w 6648728"/>
              <a:gd name="connsiteY2" fmla="*/ 3527981 h 3527981"/>
              <a:gd name="connsiteX3" fmla="*/ 0 w 6648728"/>
              <a:gd name="connsiteY3" fmla="*/ 3512755 h 3527981"/>
              <a:gd name="connsiteX4" fmla="*/ 0 w 6648728"/>
              <a:gd name="connsiteY4" fmla="*/ 0 h 3527981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5785680 w 6648728"/>
              <a:gd name="connsiteY2" fmla="*/ 3504314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0"/>
              <a:gd name="connsiteX1" fmla="*/ 6648728 w 6648728"/>
              <a:gd name="connsiteY1" fmla="*/ 0 h 3527980"/>
              <a:gd name="connsiteX2" fmla="*/ 5793568 w 6648728"/>
              <a:gd name="connsiteY2" fmla="*/ 3527980 h 3527980"/>
              <a:gd name="connsiteX3" fmla="*/ 0 w 6648728"/>
              <a:gd name="connsiteY3" fmla="*/ 3512755 h 3527980"/>
              <a:gd name="connsiteX4" fmla="*/ 0 w 6648728"/>
              <a:gd name="connsiteY4" fmla="*/ 0 h 352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728" h="3527980">
                <a:moveTo>
                  <a:pt x="0" y="0"/>
                </a:moveTo>
                <a:lnTo>
                  <a:pt x="6648728" y="0"/>
                </a:lnTo>
                <a:lnTo>
                  <a:pt x="5793568" y="3527980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F2B2473-C149-497A-963D-9B210133C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0"/>
            <a:ext cx="648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5E02674-6D40-4577-9645-8903B762312F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E31DCC0-A743-4F17-A541-E5976577A58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CCEA370-4188-481A-931C-BAB1A96475F3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B9AE2942-C830-479D-8524-131452E3C2D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Evt. tekst i sidefod</a:t>
            </a:r>
            <a:endParaRPr lang="da-DK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CC1EABB3-17B5-4DEE-92E5-9435EB64247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3677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620418-ACB6-47D5-AEAC-2BFD930629EA}"/>
              </a:ext>
            </a:extLst>
          </p:cNvPr>
          <p:cNvSpPr/>
          <p:nvPr userDrawn="1"/>
        </p:nvSpPr>
        <p:spPr>
          <a:xfrm>
            <a:off x="504000" y="1116000"/>
            <a:ext cx="360000" cy="36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E34A431-FE01-40BD-8691-F16C4B665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B701981-157D-4904-AD87-4D2430CA9BF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E790329-20D5-44A6-AB16-754391D93701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A55CC62-0E36-4EB9-9A1C-E8B6B01645D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900"/>
              <a:t>Evt. tekst i sidefod</a:t>
            </a:r>
            <a:endParaRPr lang="da-DK" sz="9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C1415B2E-9FD7-4DE0-9E10-70C12BF1522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9588A851-5250-4E37-990C-4826EA6C302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04000" y="1188000"/>
            <a:ext cx="8280000" cy="3420000"/>
          </a:xfrm>
        </p:spPr>
        <p:txBody>
          <a:bodyPr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425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theme" Target="../theme/theme10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76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theme" Target="../theme/theme12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1.emf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9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99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theme" Target="../theme/theme14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1.emf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1.emf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.emf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.emf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4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.emf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20452" y="-14223"/>
            <a:ext cx="9189193" cy="3620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32774" y="110548"/>
            <a:ext cx="863998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5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18" r:id="rId2"/>
    <p:sldLayoutId id="2147483733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5EB2134-D02B-4C68-853D-3563C73D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106CBF8-4EE5-4583-B30E-F603B4225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188000"/>
            <a:ext cx="8280000" cy="3420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2029F9FA-3778-4773-95A3-C6CB0D6C9D51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932774" y="110548"/>
            <a:ext cx="863998" cy="144000"/>
          </a:xfrm>
          <a:prstGeom prst="rect">
            <a:avLst/>
          </a:prstGeom>
        </p:spPr>
      </p:pic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69AF2AD-75D4-45EE-AF9B-01A537FF4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6400" y="4788000"/>
            <a:ext cx="432000" cy="216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algn="r"/>
            <a:fld id="{01739DD0-F806-4874-9AB9-E8A8D4F05468}" type="slidenum">
              <a:rPr lang="da-DK" smtClean="0"/>
              <a:pPr algn="r"/>
              <a:t>‹nr.›</a:t>
            </a:fld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37C3F82-440B-46C9-A055-A0F3E93A7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000" y="4788000"/>
            <a:ext cx="798706" cy="216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FF7A2AE1-BA52-45BE-971C-65552999DEEB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9BF81E6-E496-45E2-9C22-755E97EE9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0" y="4788000"/>
            <a:ext cx="3456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Evt. tekst i sidefod</a:t>
            </a:r>
          </a:p>
        </p:txBody>
      </p:sp>
    </p:spTree>
    <p:extLst>
      <p:ext uri="{BB962C8B-B14F-4D97-AF65-F5344CB8AC3E}">
        <p14:creationId xmlns:p14="http://schemas.microsoft.com/office/powerpoint/2010/main" val="96941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  <p:sldLayoutId id="2147484195" r:id="rId12"/>
    <p:sldLayoutId id="2147484196" r:id="rId13"/>
    <p:sldLayoutId id="2147484197" r:id="rId14"/>
    <p:sldLayoutId id="2147484198" r:id="rId15"/>
    <p:sldLayoutId id="2147484199" r:id="rId16"/>
    <p:sldLayoutId id="2147484200" r:id="rId17"/>
    <p:sldLayoutId id="2147484201" r:id="rId18"/>
    <p:sldLayoutId id="2147484202" r:id="rId19"/>
  </p:sldLayoutIdLst>
  <p:hf hdr="0" ftr="0" dt="0"/>
  <p:txStyles>
    <p:titleStyle>
      <a:lvl1pPr algn="l" defTabSz="914378" rtl="0" eaLnBrk="1" latinLnBrk="0" hangingPunct="1">
        <a:lnSpc>
          <a:spcPct val="8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39" indent="-212720" algn="l" defTabSz="914378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3873" indent="-173034" algn="l" defTabSz="914378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43" indent="-180971" algn="l" defTabSz="914378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Calibri" panose="020F050202020403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85814" indent="-180971" algn="l" defTabSz="914378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Calibri" panose="020F050202020403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663466D-4785-4BAA-96CA-898E7F55C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74638"/>
            <a:ext cx="7886700" cy="99377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E43C713-F17F-457B-B895-CBD727C98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000" y="1370013"/>
            <a:ext cx="7886700" cy="326231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142E5A6-0389-4A11-81F9-A49F24BA6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4773" y="4788000"/>
            <a:ext cx="432000" cy="216000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E5C657-09E0-4733-8453-7676F42F1AD1}" type="slidenum">
              <a:rPr lang="da-DK" smtClean="0"/>
              <a:pPr/>
              <a:t>‹nr.›</a:t>
            </a:fld>
            <a:endParaRPr lang="da-DK" sz="900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41F6D82F-C916-4AC4-96E7-AFD8010AB5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2774" y="110548"/>
            <a:ext cx="863998" cy="144000"/>
          </a:xfrm>
          <a:prstGeom prst="rect">
            <a:avLst/>
          </a:prstGeom>
        </p:spPr>
      </p:pic>
      <p:sp>
        <p:nvSpPr>
          <p:cNvPr id="9" name="Pladsholder til dato 8">
            <a:extLst>
              <a:ext uri="{FF2B5EF4-FFF2-40B4-BE49-F238E27FC236}">
                <a16:creationId xmlns:a16="http://schemas.microsoft.com/office/drawing/2014/main" id="{B5508D42-E657-4A6C-8464-183508740D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000" y="4788000"/>
            <a:ext cx="815227" cy="216000"/>
          </a:xfrm>
          <a:prstGeom prst="rect">
            <a:avLst/>
          </a:prstGeom>
        </p:spPr>
        <p:txBody>
          <a:bodyPr vert="horz" lIns="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CFF1E903-452E-45FA-B045-1AB99A72EE12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7B1DB5BD-CF70-415C-BBFB-D78E75663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0" y="4788000"/>
            <a:ext cx="3456000" cy="216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 algn="l"/>
            <a:r>
              <a:rPr lang="da-DK" dirty="0"/>
              <a:t>Evt. tekst i sidefod</a:t>
            </a:r>
          </a:p>
        </p:txBody>
      </p:sp>
    </p:spTree>
    <p:extLst>
      <p:ext uri="{BB962C8B-B14F-4D97-AF65-F5344CB8AC3E}">
        <p14:creationId xmlns:p14="http://schemas.microsoft.com/office/powerpoint/2010/main" val="40454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14313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5475" indent="-180975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182563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89013" indent="-180975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5EB2134-D02B-4C68-853D-3563C73D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106CBF8-4EE5-4583-B30E-F603B4225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188000"/>
            <a:ext cx="8280000" cy="3420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2029F9FA-3778-4773-95A3-C6CB0D6C9D51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932774" y="110548"/>
            <a:ext cx="863998" cy="144000"/>
          </a:xfrm>
          <a:prstGeom prst="rect">
            <a:avLst/>
          </a:prstGeom>
        </p:spPr>
      </p:pic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69AF2AD-75D4-45EE-AF9B-01A537FF4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6400" y="4788000"/>
            <a:ext cx="432000" cy="216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37C3F82-440B-46C9-A055-A0F3E93A7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000" y="4788000"/>
            <a:ext cx="798706" cy="216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94C3FC65-7FEE-41DF-A1A7-412662D91DFD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9BF81E6-E496-45E2-9C22-755E97EE9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0" y="4788000"/>
            <a:ext cx="3456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Evt. tekst i sidefod</a:t>
            </a:r>
          </a:p>
        </p:txBody>
      </p:sp>
    </p:spTree>
    <p:extLst>
      <p:ext uri="{BB962C8B-B14F-4D97-AF65-F5344CB8AC3E}">
        <p14:creationId xmlns:p14="http://schemas.microsoft.com/office/powerpoint/2010/main" val="143205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  <p:sldLayoutId id="2147484218" r:id="rId12"/>
    <p:sldLayoutId id="2147484219" r:id="rId13"/>
    <p:sldLayoutId id="2147484220" r:id="rId14"/>
    <p:sldLayoutId id="2147484221" r:id="rId15"/>
    <p:sldLayoutId id="2147484222" r:id="rId16"/>
    <p:sldLayoutId id="2147484223" r:id="rId17"/>
    <p:sldLayoutId id="2147484224" r:id="rId18"/>
    <p:sldLayoutId id="2147484225" r:id="rId19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12725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3888" indent="-173038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180975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Calibri" panose="020F050202020403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85838" indent="-180975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Calibri" panose="020F050202020403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8C4086A-AED1-4170-BABC-8D46F400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4638"/>
            <a:ext cx="7886700" cy="99377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6A92EDF-1C69-4483-80A6-7790EAF66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370013"/>
            <a:ext cx="7886700" cy="326231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9CC4DC6-DB0B-4633-B2D9-FD9BBBDF2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6400" y="4788000"/>
            <a:ext cx="432000" cy="216000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6EE238-1860-4057-A54B-32F870FAF339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68893A79-9BBD-42F0-BA2F-0D5D504979C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32774" y="110548"/>
            <a:ext cx="863998" cy="144000"/>
          </a:xfrm>
          <a:prstGeom prst="rect">
            <a:avLst/>
          </a:prstGeom>
        </p:spPr>
      </p:pic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FA075E5-D956-4918-B4E3-4E3EC1105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000" y="4788000"/>
            <a:ext cx="819637" cy="216000"/>
          </a:xfrm>
          <a:prstGeom prst="rect">
            <a:avLst/>
          </a:prstGeom>
        </p:spPr>
        <p:txBody>
          <a:bodyPr vert="horz" lIns="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708AD962-64D3-4860-96DA-1FC1142D101F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4EE74C3-14ED-4EA3-AE2D-B54EA1FDE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0" y="4788000"/>
            <a:ext cx="3456000" cy="216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da-DK"/>
              <a:t>Evt. tekst i sidefod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742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5EB2134-D02B-4C68-853D-3563C73D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106CBF8-4EE5-4583-B30E-F603B4225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188000"/>
            <a:ext cx="8280000" cy="3420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2029F9FA-3778-4773-95A3-C6CB0D6C9D51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932774" y="110548"/>
            <a:ext cx="863998" cy="144000"/>
          </a:xfrm>
          <a:prstGeom prst="rect">
            <a:avLst/>
          </a:prstGeom>
        </p:spPr>
      </p:pic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69AF2AD-75D4-45EE-AF9B-01A537FF4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6400" y="4788000"/>
            <a:ext cx="432000" cy="216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37C3F82-440B-46C9-A055-A0F3E93A7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000" y="4788000"/>
            <a:ext cx="798706" cy="216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B4A0E8A6-CCE7-4B8F-A2E6-01560AADF0C7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9BF81E6-E496-45E2-9C22-755E97EE9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0" y="4788000"/>
            <a:ext cx="3456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Evt. tekst i sidefod</a:t>
            </a:r>
          </a:p>
        </p:txBody>
      </p:sp>
    </p:spTree>
    <p:extLst>
      <p:ext uri="{BB962C8B-B14F-4D97-AF65-F5344CB8AC3E}">
        <p14:creationId xmlns:p14="http://schemas.microsoft.com/office/powerpoint/2010/main" val="74937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  <p:sldLayoutId id="2147484249" r:id="rId12"/>
    <p:sldLayoutId id="2147484250" r:id="rId13"/>
    <p:sldLayoutId id="2147484251" r:id="rId14"/>
    <p:sldLayoutId id="2147484252" r:id="rId15"/>
    <p:sldLayoutId id="2147484253" r:id="rId16"/>
    <p:sldLayoutId id="2147484254" r:id="rId17"/>
    <p:sldLayoutId id="2147484255" r:id="rId18"/>
    <p:sldLayoutId id="2147484256" r:id="rId19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12725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3888" indent="-173038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180975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Calibri" panose="020F050202020403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85838" indent="-180975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Calibri" panose="020F050202020403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4223"/>
            <a:ext cx="9168741" cy="3620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32774" y="110548"/>
            <a:ext cx="863998" cy="144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347819"/>
            <a:ext cx="9168741" cy="0"/>
          </a:xfrm>
          <a:prstGeom prst="line">
            <a:avLst/>
          </a:prstGeom>
          <a:ln>
            <a:solidFill>
              <a:srgbClr val="F2F2F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404547" y="71766"/>
            <a:ext cx="17290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fld id="{0267DD61-2531-B347-858A-D76CD6CAF040}" type="slidenum">
              <a:rPr lang="en-US" sz="900" smtClean="0">
                <a:solidFill>
                  <a:schemeClr val="bg1">
                    <a:lumMod val="75000"/>
                  </a:schemeClr>
                </a:solidFill>
              </a:rPr>
              <a:pPr algn="l"/>
              <a:t>‹nr.›</a:t>
            </a:fld>
            <a:endParaRPr lang="da-DK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1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310" y="-14223"/>
            <a:ext cx="9189193" cy="3620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2774" y="110548"/>
            <a:ext cx="863998" cy="144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404547" y="71766"/>
            <a:ext cx="17290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fld id="{0267DD61-2531-B347-858A-D76CD6CAF040}" type="slidenum">
              <a:rPr lang="en-US" sz="900" smtClean="0">
                <a:solidFill>
                  <a:schemeClr val="bg1">
                    <a:lumMod val="75000"/>
                  </a:schemeClr>
                </a:solidFill>
              </a:rPr>
              <a:pPr algn="l"/>
              <a:t>‹nr.›</a:t>
            </a:fld>
            <a:endParaRPr lang="da-DK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6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20452" y="-14223"/>
            <a:ext cx="9189193" cy="3620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2774" y="110548"/>
            <a:ext cx="863998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6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-14223"/>
            <a:ext cx="9168741" cy="3620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932774" y="110548"/>
            <a:ext cx="863998" cy="144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" y="347819"/>
            <a:ext cx="9168741" cy="0"/>
          </a:xfrm>
          <a:prstGeom prst="line">
            <a:avLst/>
          </a:prstGeom>
          <a:ln>
            <a:solidFill>
              <a:srgbClr val="F2F2F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404548" y="71767"/>
            <a:ext cx="17290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fld id="{0267DD61-2531-B347-858A-D76CD6CAF040}" type="slidenum">
              <a:rPr lang="en-US" sz="900" smtClean="0">
                <a:solidFill>
                  <a:schemeClr val="bg1">
                    <a:lumMod val="75000"/>
                  </a:schemeClr>
                </a:solidFill>
              </a:rPr>
              <a:pPr algn="l"/>
              <a:t>‹nr.›</a:t>
            </a:fld>
            <a:endParaRPr lang="da-DK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5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  <p:sldLayoutId id="2147484290" r:id="rId12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310" y="-14223"/>
            <a:ext cx="9189193" cy="3620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32774" y="110548"/>
            <a:ext cx="863998" cy="144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404547" y="71766"/>
            <a:ext cx="17290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fld id="{0267DD61-2531-B347-858A-D76CD6CAF040}" type="slidenum">
              <a:rPr lang="en-US" sz="900" smtClean="0">
                <a:solidFill>
                  <a:schemeClr val="bg1">
                    <a:lumMod val="75000"/>
                  </a:schemeClr>
                </a:solidFill>
              </a:rPr>
              <a:pPr algn="l"/>
              <a:t>‹nr.›</a:t>
            </a:fld>
            <a:endParaRPr lang="da-DK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5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20" r:id="rId2"/>
    <p:sldLayoutId id="2147483735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4223"/>
            <a:ext cx="9168741" cy="3620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932774" y="110548"/>
            <a:ext cx="863998" cy="144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347819"/>
            <a:ext cx="9168741" cy="0"/>
          </a:xfrm>
          <a:prstGeom prst="line">
            <a:avLst/>
          </a:prstGeom>
          <a:ln>
            <a:solidFill>
              <a:srgbClr val="F2F2F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404547" y="71766"/>
            <a:ext cx="17290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fld id="{0267DD61-2531-B347-858A-D76CD6CAF040}" type="slidenum">
              <a:rPr lang="en-US" sz="900" smtClean="0">
                <a:solidFill>
                  <a:schemeClr val="bg1">
                    <a:lumMod val="75000"/>
                  </a:schemeClr>
                </a:solidFill>
              </a:rPr>
              <a:pPr algn="l"/>
              <a:t>‹nr.›</a:t>
            </a:fld>
            <a:endParaRPr lang="da-DK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72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22" r:id="rId3"/>
    <p:sldLayoutId id="2147483734" r:id="rId4"/>
    <p:sldLayoutId id="2147483723" r:id="rId5"/>
    <p:sldLayoutId id="2147483724" r:id="rId6"/>
    <p:sldLayoutId id="2147483727" r:id="rId7"/>
    <p:sldLayoutId id="2147483725" r:id="rId8"/>
    <p:sldLayoutId id="2147483726" r:id="rId9"/>
    <p:sldLayoutId id="2147483717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309" y="-14222"/>
            <a:ext cx="9189193" cy="3620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32774" y="110548"/>
            <a:ext cx="863998" cy="144000"/>
          </a:xfrm>
          <a:prstGeom prst="rect">
            <a:avLst/>
          </a:prstGeom>
        </p:spPr>
      </p:pic>
      <p:pic>
        <p:nvPicPr>
          <p:cNvPr id="2" name="Picture 1" descr="medcom_bg_wide.png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7"/>
          <a:stretch/>
        </p:blipFill>
        <p:spPr>
          <a:xfrm>
            <a:off x="0" y="347821"/>
            <a:ext cx="9186883" cy="481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5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309" y="-14223"/>
            <a:ext cx="9189193" cy="3620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2774" y="110548"/>
            <a:ext cx="863998" cy="144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404548" y="71767"/>
            <a:ext cx="17290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fld id="{0267DD61-2531-B347-858A-D76CD6CAF040}" type="slidenum">
              <a:rPr lang="en-US" sz="900" smtClean="0">
                <a:solidFill>
                  <a:schemeClr val="bg1">
                    <a:lumMod val="75000"/>
                  </a:schemeClr>
                </a:solidFill>
              </a:rPr>
              <a:pPr algn="l"/>
              <a:t>‹nr.›</a:t>
            </a:fld>
            <a:endParaRPr lang="da-DK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8C4086A-AED1-4170-BABC-8D46F400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4638"/>
            <a:ext cx="7886700" cy="99377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6A92EDF-1C69-4483-80A6-7790EAF66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370013"/>
            <a:ext cx="7886700" cy="326231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9CC4DC6-DB0B-4633-B2D9-FD9BBBDF2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6400" y="4788000"/>
            <a:ext cx="432000" cy="216000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6EE238-1860-4057-A54B-32F870FAF339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68893A79-9BBD-42F0-BA2F-0D5D504979C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32774" y="110548"/>
            <a:ext cx="863998" cy="144000"/>
          </a:xfrm>
          <a:prstGeom prst="rect">
            <a:avLst/>
          </a:prstGeom>
        </p:spPr>
      </p:pic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FA075E5-D956-4918-B4E3-4E3EC1105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000" y="4788000"/>
            <a:ext cx="819637" cy="216000"/>
          </a:xfrm>
          <a:prstGeom prst="rect">
            <a:avLst/>
          </a:prstGeom>
        </p:spPr>
        <p:txBody>
          <a:bodyPr vert="horz" lIns="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C05E2825-F75A-4D19-8DC6-4C88476F2CB6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4EE74C3-14ED-4EA3-AE2D-B54EA1FDE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0" y="4788000"/>
            <a:ext cx="3456000" cy="216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da-DK"/>
              <a:t>Evt. tekst i sidefod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403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5EB2134-D02B-4C68-853D-3563C73D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720001"/>
            <a:ext cx="8280000" cy="45000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106CBF8-4EE5-4583-B30E-F603B4225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188000"/>
            <a:ext cx="8280000" cy="3420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2029F9FA-3778-4773-95A3-C6CB0D6C9D51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932774" y="110548"/>
            <a:ext cx="863998" cy="144000"/>
          </a:xfrm>
          <a:prstGeom prst="rect">
            <a:avLst/>
          </a:prstGeom>
        </p:spPr>
      </p:pic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69AF2AD-75D4-45EE-AF9B-01A537FF4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6400" y="4788000"/>
            <a:ext cx="432000" cy="216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37C3F82-440B-46C9-A055-A0F3E93A7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000" y="4788000"/>
            <a:ext cx="798706" cy="216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6F354D6B-AD16-4CA5-B5EC-C71DDD1D1DCC}" type="datetime1">
              <a:rPr lang="da-DK" smtClean="0"/>
              <a:t>13-03-2023</a:t>
            </a:fld>
            <a:endParaRPr lang="da-DK" sz="9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9BF81E6-E496-45E2-9C22-755E97EE9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0" y="4788000"/>
            <a:ext cx="3456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Evt. tekst i sidefod</a:t>
            </a:r>
          </a:p>
        </p:txBody>
      </p:sp>
    </p:spTree>
    <p:extLst>
      <p:ext uri="{BB962C8B-B14F-4D97-AF65-F5344CB8AC3E}">
        <p14:creationId xmlns:p14="http://schemas.microsoft.com/office/powerpoint/2010/main" val="303826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  <p:sldLayoutId id="2147484137" r:id="rId13"/>
    <p:sldLayoutId id="2147484138" r:id="rId14"/>
    <p:sldLayoutId id="2147484139" r:id="rId15"/>
    <p:sldLayoutId id="2147484140" r:id="rId16"/>
    <p:sldLayoutId id="2147484141" r:id="rId17"/>
    <p:sldLayoutId id="2147484142" r:id="rId18"/>
    <p:sldLayoutId id="2147484143" r:id="rId19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12725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3888" indent="-173038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180975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Calibri" panose="020F050202020403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85838" indent="-180975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Calibri" panose="020F050202020403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309" y="-14223"/>
            <a:ext cx="9189193" cy="3620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32774" y="110548"/>
            <a:ext cx="863998" cy="144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404548" y="71767"/>
            <a:ext cx="17290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fld id="{0267DD61-2531-B347-858A-D76CD6CAF040}" type="slidenum">
              <a:rPr lang="en-US" sz="900" smtClean="0">
                <a:solidFill>
                  <a:schemeClr val="bg1">
                    <a:lumMod val="75000"/>
                  </a:schemeClr>
                </a:solidFill>
              </a:rPr>
              <a:pPr algn="l"/>
              <a:t>‹nr.›</a:t>
            </a:fld>
            <a:endParaRPr lang="da-DK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8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308" y="-14223"/>
            <a:ext cx="9189193" cy="3620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32774" y="110548"/>
            <a:ext cx="863998" cy="144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404549" y="71768"/>
            <a:ext cx="17290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fld id="{0267DD61-2531-B347-858A-D76CD6CAF040}" type="slidenum">
              <a:rPr lang="en-US" sz="900" smtClean="0">
                <a:solidFill>
                  <a:schemeClr val="bg1">
                    <a:lumMod val="75000"/>
                  </a:schemeClr>
                </a:solidFill>
              </a:rPr>
              <a:pPr algn="l"/>
              <a:t>‹nr.›</a:t>
            </a:fld>
            <a:endParaRPr lang="da-DK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7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</p:sldLayoutIdLst>
  <p:hf hdr="0" ftr="0" dt="0"/>
  <p:txStyles>
    <p:titleStyle>
      <a:lvl1pPr algn="ctr" defTabSz="4571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45717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45717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45717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45717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45717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lede 16">
            <a:extLst>
              <a:ext uri="{FF2B5EF4-FFF2-40B4-BE49-F238E27FC236}">
                <a16:creationId xmlns:a16="http://schemas.microsoft.com/office/drawing/2014/main" id="{56BFA6B6-60C5-43C0-B28B-B69B7BC9895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8"/>
          <a:stretch/>
        </p:blipFill>
        <p:spPr bwMode="auto">
          <a:xfrm>
            <a:off x="5160468" y="2365828"/>
            <a:ext cx="4310641" cy="23253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55952" y="3200400"/>
            <a:ext cx="4478905" cy="293607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 dirty="0"/>
              <a:t>Brugervejledning til Sundhedsjournalen</a:t>
            </a:r>
          </a:p>
        </p:txBody>
      </p:sp>
      <p:sp>
        <p:nvSpPr>
          <p:cNvPr id="16" name="Pladsholder til billede 15">
            <a:extLst>
              <a:ext uri="{FF2B5EF4-FFF2-40B4-BE49-F238E27FC236}">
                <a16:creationId xmlns:a16="http://schemas.microsoft.com/office/drawing/2014/main" id="{D65A4840-E5C2-412F-AF41-551B7252C3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306468"/>
            <a:ext cx="4724400" cy="4837032"/>
          </a:xfrm>
        </p:spPr>
      </p:sp>
    </p:spTree>
    <p:extLst>
      <p:ext uri="{BB962C8B-B14F-4D97-AF65-F5344CB8AC3E}">
        <p14:creationId xmlns:p14="http://schemas.microsoft.com/office/powerpoint/2010/main" val="4069203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EC4EB202-690F-4FE7-89A4-E8CAB6FF97D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 sz="2400" dirty="0">
                <a:solidFill>
                  <a:srgbClr val="00B050"/>
                </a:solidFill>
              </a:rPr>
              <a:t>Notater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E2033F3-D627-4D4C-8EDC-5F309450F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5" t="1418" r="1325" b="2217"/>
          <a:stretch/>
        </p:blipFill>
        <p:spPr>
          <a:xfrm>
            <a:off x="2154264" y="81130"/>
            <a:ext cx="5019154" cy="49403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2205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36A08EFA-185A-488A-8503-AAC68BD03ABA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 sz="2400" dirty="0">
                <a:solidFill>
                  <a:srgbClr val="00B050"/>
                </a:solidFill>
              </a:rPr>
              <a:t>Journaler - tidslinje</a:t>
            </a:r>
          </a:p>
        </p:txBody>
      </p:sp>
      <p:pic>
        <p:nvPicPr>
          <p:cNvPr id="4" name="Pladsholder til indhold 5">
            <a:extLst>
              <a:ext uri="{FF2B5EF4-FFF2-40B4-BE49-F238E27FC236}">
                <a16:creationId xmlns:a16="http://schemas.microsoft.com/office/drawing/2014/main" id="{CCA0D982-69D0-4821-B002-F6E2FCD4B599}"/>
              </a:ext>
            </a:extLst>
          </p:cNvPr>
          <p:cNvPicPr>
            <a:picLocks noGrp="1" noChangeAspect="1"/>
          </p:cNvPicPr>
          <p:nvPr>
            <p:ph idx="20"/>
          </p:nvPr>
        </p:nvPicPr>
        <p:blipFill>
          <a:blip r:embed="rId2"/>
          <a:stretch>
            <a:fillRect/>
          </a:stretch>
        </p:blipFill>
        <p:spPr>
          <a:xfrm>
            <a:off x="495119" y="1440953"/>
            <a:ext cx="5140829" cy="34925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2A464CAC-7873-4982-9251-EC36FB6DFA08}"/>
              </a:ext>
            </a:extLst>
          </p:cNvPr>
          <p:cNvSpPr txBox="1"/>
          <p:nvPr/>
        </p:nvSpPr>
        <p:spPr>
          <a:xfrm>
            <a:off x="5750449" y="1440953"/>
            <a:ext cx="31014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Forløb kan også vises på</a:t>
            </a:r>
            <a:r>
              <a:rPr lang="da-DK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en tidslinje, hvorfra man også kan klikke på notater. </a:t>
            </a:r>
          </a:p>
          <a:p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Herefter klik på CAVE, som vises på næste slide</a:t>
            </a:r>
          </a:p>
        </p:txBody>
      </p:sp>
    </p:spTree>
    <p:extLst>
      <p:ext uri="{BB962C8B-B14F-4D97-AF65-F5344CB8AC3E}">
        <p14:creationId xmlns:p14="http://schemas.microsoft.com/office/powerpoint/2010/main" val="1658253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136249D-A0E9-42DE-A334-F9EDBA19F40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39447" y="703184"/>
            <a:ext cx="8421954" cy="543939"/>
          </a:xfrm>
        </p:spPr>
        <p:txBody>
          <a:bodyPr/>
          <a:lstStyle/>
          <a:p>
            <a:r>
              <a:rPr lang="da-DK" sz="2100" dirty="0">
                <a:solidFill>
                  <a:srgbClr val="00B050"/>
                </a:solidFill>
              </a:rPr>
              <a:t>CAVE </a:t>
            </a:r>
          </a:p>
        </p:txBody>
      </p:sp>
      <p:pic>
        <p:nvPicPr>
          <p:cNvPr id="7" name="Pladsholder til indhold 3">
            <a:extLst>
              <a:ext uri="{FF2B5EF4-FFF2-40B4-BE49-F238E27FC236}">
                <a16:creationId xmlns:a16="http://schemas.microsoft.com/office/drawing/2014/main" id="{118FED9F-2397-4A2D-815F-F7C490CC2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1" y="1446663"/>
            <a:ext cx="4274336" cy="35415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840E3AFA-9A5F-4EDE-A42A-4D8321FACA89}"/>
              </a:ext>
            </a:extLst>
          </p:cNvPr>
          <p:cNvSpPr txBox="1"/>
          <p:nvPr/>
        </p:nvSpPr>
        <p:spPr>
          <a:xfrm>
            <a:off x="4848367" y="1446663"/>
            <a:ext cx="39271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Under Journaler er</a:t>
            </a:r>
            <a:r>
              <a:rPr lang="da-DK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det også muligt at se </a:t>
            </a:r>
            <a:br>
              <a:rPr lang="da-DK" sz="140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Cave</a:t>
            </a:r>
            <a:r>
              <a:rPr lang="da-DK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-oplysninger (kun oplysninger fra sygehuse, ikke fra praksis).</a:t>
            </a:r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408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F0B4003D-D524-4311-860E-454690EE1EB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0757" y="691859"/>
            <a:ext cx="8421954" cy="543939"/>
          </a:xfrm>
        </p:spPr>
        <p:txBody>
          <a:bodyPr/>
          <a:lstStyle/>
          <a:p>
            <a:r>
              <a:rPr lang="da-DK" sz="2100" dirty="0">
                <a:solidFill>
                  <a:srgbClr val="00B050"/>
                </a:solidFill>
              </a:rPr>
              <a:t>Laboratoriesvar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CAD0163-DE20-4ABF-BBD0-D09E80BCB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7612"/>
            <a:ext cx="9144001" cy="11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03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64868844-7E2C-4DA0-AA59-A1D44ECCC38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 sz="2400" dirty="0">
                <a:solidFill>
                  <a:srgbClr val="00B050"/>
                </a:solidFill>
              </a:rPr>
              <a:t>Laboratoriesvar</a:t>
            </a:r>
          </a:p>
        </p:txBody>
      </p:sp>
      <p:pic>
        <p:nvPicPr>
          <p:cNvPr id="4" name="Pladsholder til indhold 4">
            <a:extLst>
              <a:ext uri="{FF2B5EF4-FFF2-40B4-BE49-F238E27FC236}">
                <a16:creationId xmlns:a16="http://schemas.microsoft.com/office/drawing/2014/main" id="{F5175B37-5F81-4475-8150-EC5C29A9F69E}"/>
              </a:ext>
            </a:extLst>
          </p:cNvPr>
          <p:cNvPicPr>
            <a:picLocks noGrp="1" noChangeAspect="1"/>
          </p:cNvPicPr>
          <p:nvPr>
            <p:ph idx="20"/>
          </p:nvPr>
        </p:nvPicPr>
        <p:blipFill>
          <a:blip r:embed="rId2"/>
          <a:stretch>
            <a:fillRect/>
          </a:stretch>
        </p:blipFill>
        <p:spPr>
          <a:xfrm>
            <a:off x="504722" y="1379538"/>
            <a:ext cx="5189862" cy="3492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2FA29F82-6464-4864-83F0-F6A12180E2B0}"/>
              </a:ext>
            </a:extLst>
          </p:cNvPr>
          <p:cNvSpPr txBox="1"/>
          <p:nvPr/>
        </p:nvSpPr>
        <p:spPr>
          <a:xfrm>
            <a:off x="5762767" y="1379538"/>
            <a:ext cx="33266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Der vises i laboratoriesvar resultater for alle laboratorieområder (Mikrobiologi,</a:t>
            </a:r>
            <a:r>
              <a:rPr lang="da-DK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Patologi, Klinisk biokemi og Immunologi). </a:t>
            </a:r>
          </a:p>
          <a:p>
            <a:r>
              <a:rPr lang="da-DK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Man kan klikke på de enkelte resultater og få dem vist, eller man kan holde musen henover og få flere detaljer.</a:t>
            </a:r>
          </a:p>
          <a:p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Man kan filtrere via dato eller laboratorieområde.</a:t>
            </a:r>
          </a:p>
        </p:txBody>
      </p:sp>
    </p:spTree>
    <p:extLst>
      <p:ext uri="{BB962C8B-B14F-4D97-AF65-F5344CB8AC3E}">
        <p14:creationId xmlns:p14="http://schemas.microsoft.com/office/powerpoint/2010/main" val="787114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51CB9E7B-2C0F-45E4-8EAB-E01FD4FAF7B0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 sz="2400" dirty="0">
                <a:solidFill>
                  <a:srgbClr val="00B050"/>
                </a:solidFill>
              </a:rPr>
              <a:t>Laboratoriesvar</a:t>
            </a:r>
          </a:p>
        </p:txBody>
      </p:sp>
      <p:pic>
        <p:nvPicPr>
          <p:cNvPr id="7" name="Pladsholder til indhold 3">
            <a:extLst>
              <a:ext uri="{FF2B5EF4-FFF2-40B4-BE49-F238E27FC236}">
                <a16:creationId xmlns:a16="http://schemas.microsoft.com/office/drawing/2014/main" id="{7D1BE006-53AF-4F84-BAE5-F6DC0BA65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4" y="1426192"/>
            <a:ext cx="4689880" cy="358035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3AD6B246-7FD6-4B83-9F1B-129E1FB6CB6F}"/>
              </a:ext>
            </a:extLst>
          </p:cNvPr>
          <p:cNvSpPr txBox="1"/>
          <p:nvPr/>
        </p:nvSpPr>
        <p:spPr>
          <a:xfrm>
            <a:off x="5411336" y="1426192"/>
            <a:ext cx="30639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Eksempel på et mikrobiologisvar, som man har klikket sig ind på.</a:t>
            </a:r>
          </a:p>
        </p:txBody>
      </p:sp>
    </p:spTree>
    <p:extLst>
      <p:ext uri="{BB962C8B-B14F-4D97-AF65-F5344CB8AC3E}">
        <p14:creationId xmlns:p14="http://schemas.microsoft.com/office/powerpoint/2010/main" val="3338632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51CB9E7B-2C0F-45E4-8EAB-E01FD4FAF7B0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 sz="2400" dirty="0">
                <a:solidFill>
                  <a:srgbClr val="00B050"/>
                </a:solidFill>
              </a:rPr>
              <a:t>Laboratoriesvar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3AD6B246-7FD6-4B83-9F1B-129E1FB6CB6F}"/>
              </a:ext>
            </a:extLst>
          </p:cNvPr>
          <p:cNvSpPr txBox="1"/>
          <p:nvPr/>
        </p:nvSpPr>
        <p:spPr>
          <a:xfrm>
            <a:off x="5411336" y="1426192"/>
            <a:ext cx="30639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Eksempel på et patologisvar, som man har klikket sig ind på.</a:t>
            </a:r>
          </a:p>
        </p:txBody>
      </p:sp>
      <p:pic>
        <p:nvPicPr>
          <p:cNvPr id="5" name="Pladsholder til indhold 3">
            <a:extLst>
              <a:ext uri="{FF2B5EF4-FFF2-40B4-BE49-F238E27FC236}">
                <a16:creationId xmlns:a16="http://schemas.microsoft.com/office/drawing/2014/main" id="{E1659538-E361-4666-BEB0-BBF84F761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41" y="1426192"/>
            <a:ext cx="4879295" cy="34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2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2A603059-82B3-4067-BF14-28749B86A051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 sz="2400" dirty="0">
                <a:solidFill>
                  <a:srgbClr val="00B050"/>
                </a:solidFill>
              </a:rPr>
              <a:t>Billedbeskrivelser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2C9738E-82DE-4B88-A618-25F7E9B48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74436"/>
            <a:ext cx="9144001" cy="11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98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4387473C-EAC0-4759-8434-479DE283B1E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 sz="2400" dirty="0">
                <a:solidFill>
                  <a:srgbClr val="00B050"/>
                </a:solidFill>
              </a:rPr>
              <a:t>Billedbeskrivelser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F3B2D599-6278-4B8D-995D-04CEF2D24764}"/>
              </a:ext>
            </a:extLst>
          </p:cNvPr>
          <p:cNvPicPr>
            <a:picLocks noGrp="1" noChangeAspect="1"/>
          </p:cNvPicPr>
          <p:nvPr>
            <p:ph idx="20"/>
          </p:nvPr>
        </p:nvPicPr>
        <p:blipFill>
          <a:blip r:embed="rId2"/>
          <a:stretch>
            <a:fillRect/>
          </a:stretch>
        </p:blipFill>
        <p:spPr>
          <a:xfrm>
            <a:off x="524680" y="1394300"/>
            <a:ext cx="5095356" cy="34925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092C165B-2E4F-41B3-9C95-5E6A36687DB4}"/>
              </a:ext>
            </a:extLst>
          </p:cNvPr>
          <p:cNvSpPr txBox="1"/>
          <p:nvPr/>
        </p:nvSpPr>
        <p:spPr>
          <a:xfrm>
            <a:off x="5680881" y="1394300"/>
            <a:ext cx="3374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En oversigt over billedbeskrivelser.</a:t>
            </a:r>
            <a:r>
              <a:rPr lang="da-DK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Beskrivelsen folder sig ud ved tryk på </a:t>
            </a:r>
            <a:r>
              <a:rPr lang="da-DK" sz="1400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da-DK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575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B503FD-A090-4608-8C6A-968762664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648000"/>
            <a:ext cx="8280000" cy="450000"/>
          </a:xfrm>
        </p:spPr>
        <p:txBody>
          <a:bodyPr/>
          <a:lstStyle/>
          <a:p>
            <a:r>
              <a:rPr lang="da-DK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Billedbeskrivelser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8E8CE31-F0CA-4B38-8180-F6963B97FC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457189"/>
            <a:fld id="{01739DD0-F806-4874-9AB9-E8A8D4F05468}" type="slidenum">
              <a:rPr lang="da-DK">
                <a:solidFill>
                  <a:srgbClr val="2C415C"/>
                </a:solidFill>
                <a:latin typeface="Calibri"/>
              </a:rPr>
              <a:pPr defTabSz="457189"/>
              <a:t>19</a:t>
            </a:fld>
            <a:endParaRPr lang="da-DK" dirty="0">
              <a:solidFill>
                <a:srgbClr val="2C415C"/>
              </a:solidFill>
              <a:latin typeface="Calibri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2940CAA5-5BC4-4231-AA02-843769EF8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0" y="1238798"/>
            <a:ext cx="3482812" cy="37652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DD1933C3-6ED9-467C-8186-4325FD89F2FF}"/>
              </a:ext>
            </a:extLst>
          </p:cNvPr>
          <p:cNvSpPr txBox="1"/>
          <p:nvPr/>
        </p:nvSpPr>
        <p:spPr>
          <a:xfrm>
            <a:off x="4320210" y="1374955"/>
            <a:ext cx="39713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eksempel på en billedbeskrivelse.</a:t>
            </a:r>
            <a:r>
              <a:rPr lang="da-DK" sz="2000" baseline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809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65AE97D-6945-44AF-ABFF-8136D3E2853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61023" y="550309"/>
            <a:ext cx="8421954" cy="543939"/>
          </a:xfrm>
        </p:spPr>
        <p:txBody>
          <a:bodyPr/>
          <a:lstStyle/>
          <a:p>
            <a:r>
              <a:rPr lang="da-DK" b="1" i="0" u="none" strike="noStrike" baseline="0" dirty="0">
                <a:solidFill>
                  <a:srgbClr val="00B050"/>
                </a:solidFill>
                <a:latin typeface="Arial" panose="020B0604020202020204" pitchFamily="34" charset="0"/>
              </a:rPr>
              <a:t>Sundhedsjournalen samler data</a:t>
            </a:r>
            <a:endParaRPr lang="da-DK" dirty="0">
              <a:solidFill>
                <a:srgbClr val="00B050"/>
              </a:solidFill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7DAE2CE-4332-4A50-A4B8-69DD951219F1}"/>
              </a:ext>
            </a:extLst>
          </p:cNvPr>
          <p:cNvSpPr txBox="1"/>
          <p:nvPr/>
        </p:nvSpPr>
        <p:spPr>
          <a:xfrm>
            <a:off x="361023" y="2036309"/>
            <a:ext cx="84219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2400" u="none" strike="noStrike" baseline="0" dirty="0">
                <a:solidFill>
                  <a:srgbClr val="1F497D"/>
                </a:solidFill>
                <a:latin typeface="Arial" panose="020B0604020202020204" pitchFamily="34" charset="0"/>
              </a:rPr>
              <a:t>I Danmark har vi ikke én fælles EPJ, og derfor samler vi alle sundhedsdata i én kilde, nemlig Sundhedsjournalen, så data kan ses på tværs af regionsgrænser.</a:t>
            </a:r>
            <a:endParaRPr lang="da-DK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20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BA965E98-6388-45AC-9AA0-7D55ED4A9801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 sz="2400" dirty="0">
                <a:solidFill>
                  <a:srgbClr val="00B050"/>
                </a:solidFill>
              </a:rPr>
              <a:t>Hjemmemålinger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0A306BDF-177C-4D80-8D67-7205C89E3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53" y="1508078"/>
            <a:ext cx="4193612" cy="342421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2999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8D568B9-448A-45C9-90C1-8BE06C093E7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 dirty="0">
                <a:solidFill>
                  <a:srgbClr val="00B050"/>
                </a:solidFill>
              </a:rPr>
              <a:t>FMK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CC4C98A-ACDF-4F0E-A6F1-C8104FBCE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86" y="1460311"/>
            <a:ext cx="5010123" cy="34950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EC49FED4-D253-49CF-B479-A679673CC2EF}"/>
              </a:ext>
            </a:extLst>
          </p:cNvPr>
          <p:cNvSpPr txBox="1"/>
          <p:nvPr/>
        </p:nvSpPr>
        <p:spPr>
          <a:xfrm>
            <a:off x="5861712" y="1460311"/>
            <a:ext cx="299018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Bemærk, at FMK har sin egen brugerstyring. Det vil kun være muligt for klinikere med en sundhedsfaglig autorisation at tilgå FMK via Sundheds-journalen. </a:t>
            </a:r>
            <a:br>
              <a:rPr lang="da-DK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Selv om man er </a:t>
            </a:r>
            <a:r>
              <a:rPr lang="da-DK" sz="16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trustet</a:t>
            </a:r>
            <a:r>
              <a:rPr lang="da-DK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til FMK, er det ikke muligt at tilgå FMK via Sundhedsjournalen.</a:t>
            </a:r>
            <a:r>
              <a:rPr lang="da-DK" sz="1600" baseline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a-DK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kan klikke på forskellige faner og klikke sig ind på de enkelte præparater.</a:t>
            </a:r>
            <a:endParaRPr lang="da-DK" sz="1600" baseline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458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8D568B9-448A-45C9-90C1-8BE06C093E7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 dirty="0">
                <a:solidFill>
                  <a:srgbClr val="00B050"/>
                </a:solidFill>
              </a:rPr>
              <a:t>FMK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C49FED4-D253-49CF-B479-A679673CC2EF}"/>
              </a:ext>
            </a:extLst>
          </p:cNvPr>
          <p:cNvSpPr txBox="1"/>
          <p:nvPr/>
        </p:nvSpPr>
        <p:spPr>
          <a:xfrm>
            <a:off x="5861712" y="1460311"/>
            <a:ext cx="29901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man har klikket sig ind på et specifikt præparat, får man nogle nye faner at vælge imellem.</a:t>
            </a:r>
            <a:endParaRPr lang="da-DK" baseline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F953F6D-007B-4CF4-91B6-E7B1DCBF4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86" y="1460311"/>
            <a:ext cx="5135403" cy="305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46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8D568B9-448A-45C9-90C1-8BE06C093E7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 dirty="0">
                <a:solidFill>
                  <a:srgbClr val="00B050"/>
                </a:solidFill>
              </a:rPr>
              <a:t>Vaccinationer</a:t>
            </a:r>
            <a:r>
              <a:rPr lang="da-DK" sz="2400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5C77252-632A-47CD-A229-1C60316FE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3580"/>
            <a:ext cx="9144001" cy="11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43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9D51A92D-DBA3-4612-9429-81C12ED7A28F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 b="1" i="0" u="none" strike="noStrike" baseline="0" dirty="0">
                <a:solidFill>
                  <a:srgbClr val="00B050"/>
                </a:solidFill>
                <a:latin typeface="Arial" panose="020B0604020202020204" pitchFamily="34" charset="0"/>
              </a:rPr>
              <a:t>Vaccinationer</a:t>
            </a:r>
            <a:r>
              <a:rPr lang="da-DK" sz="2400" b="1" i="0" u="none" strike="noStrike" baseline="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endParaRPr lang="da-DK" sz="2400" dirty="0">
              <a:solidFill>
                <a:srgbClr val="00B050"/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D6EF8C3-F33F-4822-A243-4FE0A2847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82" y="1405720"/>
            <a:ext cx="5239610" cy="3520734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915FB8FB-44C7-49B6-B46B-7B20C5658562}"/>
              </a:ext>
            </a:extLst>
          </p:cNvPr>
          <p:cNvSpPr txBox="1"/>
          <p:nvPr/>
        </p:nvSpPr>
        <p:spPr>
          <a:xfrm>
            <a:off x="5837453" y="1366956"/>
            <a:ext cx="301444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Bemærk, at vaccinationer har sin egen brugerstyring. Kræver sundhedsfaglig autorisation.</a:t>
            </a:r>
          </a:p>
          <a:p>
            <a:r>
              <a:rPr lang="da-DK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kan klikke på forskellige faner og klikke sig ind på de enkelte vaccinationer.</a:t>
            </a:r>
          </a:p>
          <a:p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19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77C21DD3-E65D-46AB-B9C6-E167209DB01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61023" y="635359"/>
            <a:ext cx="8421954" cy="543939"/>
          </a:xfrm>
        </p:spPr>
        <p:txBody>
          <a:bodyPr/>
          <a:lstStyle/>
          <a:p>
            <a:r>
              <a:rPr lang="da-DK" dirty="0">
                <a:solidFill>
                  <a:srgbClr val="00B050"/>
                </a:solidFill>
              </a:rPr>
              <a:t>Aftaler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0565287-AE93-4FCA-82D9-48B861E73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28171"/>
            <a:ext cx="9144001" cy="11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46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9D51A92D-DBA3-4612-9429-81C12ED7A28F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>
                <a:solidFill>
                  <a:srgbClr val="00B050"/>
                </a:solidFill>
              </a:rPr>
              <a:t>Aftaler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F8B068A1-2BC3-45D2-B637-880B11D64297}"/>
              </a:ext>
            </a:extLst>
          </p:cNvPr>
          <p:cNvPicPr>
            <a:picLocks noGrp="1" noChangeAspect="1"/>
          </p:cNvPicPr>
          <p:nvPr>
            <p:ph idx="20"/>
          </p:nvPr>
        </p:nvPicPr>
        <p:blipFill>
          <a:blip r:embed="rId3"/>
          <a:stretch>
            <a:fillRect/>
          </a:stretch>
        </p:blipFill>
        <p:spPr>
          <a:xfrm>
            <a:off x="544996" y="1419367"/>
            <a:ext cx="5298792" cy="3576685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28DDF99-E2DE-4301-9D68-10107D802FB3}"/>
              </a:ext>
            </a:extLst>
          </p:cNvPr>
          <p:cNvSpPr txBox="1"/>
          <p:nvPr/>
        </p:nvSpPr>
        <p:spPr>
          <a:xfrm>
            <a:off x="5984542" y="1357951"/>
            <a:ext cx="28673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Bemærk, at aftaler har sin egen brugerstyring. Kræver enten  sundhedsfaglig autorisation eller den nationale rolle: </a:t>
            </a:r>
            <a:r>
              <a:rPr lang="da-DK" sz="1600" b="0" i="0" u="none" strike="noStrike" baseline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nspSundAssistR2.</a:t>
            </a:r>
            <a:endParaRPr lang="da-DK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109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DFEF6E9-087B-48EC-94FD-247A7BC3EBC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 dirty="0">
                <a:solidFill>
                  <a:srgbClr val="00B050"/>
                </a:solidFill>
              </a:rPr>
              <a:t>Stamdata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CADE19D-BEE5-4011-9C81-7837FC146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9586"/>
            <a:ext cx="9144001" cy="11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86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9D7FB33-C7A3-46FE-960F-389DC2BC50B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9947" y="1203926"/>
            <a:ext cx="8421954" cy="543939"/>
          </a:xfrm>
        </p:spPr>
        <p:txBody>
          <a:bodyPr/>
          <a:lstStyle/>
          <a:p>
            <a:r>
              <a:rPr lang="da-DK" sz="2400" dirty="0">
                <a:solidFill>
                  <a:srgbClr val="00B050"/>
                </a:solidFill>
              </a:rPr>
              <a:t>Stamdata</a:t>
            </a:r>
            <a:br>
              <a:rPr lang="da-DK" dirty="0"/>
            </a:br>
            <a:endParaRPr lang="da-DK" dirty="0">
              <a:solidFill>
                <a:srgbClr val="00B0F0"/>
              </a:solidFill>
            </a:endParaRPr>
          </a:p>
          <a:p>
            <a:endParaRPr lang="da-DK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BDCB3CD-92E4-4158-89F0-F4DBDB876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09" y="1420318"/>
            <a:ext cx="4857083" cy="34414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4EE2ACFA-298E-43CA-BB04-3E619CDEC3FF}"/>
              </a:ext>
            </a:extLst>
          </p:cNvPr>
          <p:cNvSpPr txBox="1"/>
          <p:nvPr/>
        </p:nvSpPr>
        <p:spPr>
          <a:xfrm>
            <a:off x="5693767" y="1420318"/>
            <a:ext cx="286735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Bemærk, at stamdata har sin egen brugerstyring. Kræver enten  sundhedsfaglig autorisation eller en af de nationale roller: </a:t>
            </a:r>
            <a:r>
              <a:rPr lang="da-DK" sz="1600" b="0" i="0" u="none" strike="noStrike" baseline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nspSundAssistR1 eller nspSundAssistR2.</a:t>
            </a:r>
            <a:endParaRPr lang="da-DK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94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65AE97D-6945-44AF-ABFF-8136D3E2853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61023" y="550309"/>
            <a:ext cx="8421954" cy="543939"/>
          </a:xfrm>
        </p:spPr>
        <p:txBody>
          <a:bodyPr/>
          <a:lstStyle/>
          <a:p>
            <a:r>
              <a:rPr lang="da-DK" b="1" i="0" u="none" strike="noStrike" baseline="0" dirty="0">
                <a:solidFill>
                  <a:srgbClr val="00B050"/>
                </a:solidFill>
                <a:latin typeface="Arial" panose="020B0604020202020204" pitchFamily="34" charset="0"/>
              </a:rPr>
              <a:t>Sundhedsjournalen testpersoner</a:t>
            </a:r>
            <a:endParaRPr lang="da-DK" dirty="0">
              <a:solidFill>
                <a:srgbClr val="00B050"/>
              </a:solidFill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7DAE2CE-4332-4A50-A4B8-69DD951219F1}"/>
              </a:ext>
            </a:extLst>
          </p:cNvPr>
          <p:cNvSpPr txBox="1"/>
          <p:nvPr/>
        </p:nvSpPr>
        <p:spPr>
          <a:xfrm>
            <a:off x="361023" y="2036309"/>
            <a:ext cx="84219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u="none" strike="noStrike" baseline="0" dirty="0">
                <a:solidFill>
                  <a:srgbClr val="1F497D"/>
                </a:solidFill>
                <a:latin typeface="Arial" panose="020B0604020202020204" pitchFamily="34" charset="0"/>
              </a:rPr>
              <a:t>Der findes test-CPR-numre i produktionsmiljøet.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u="none" strike="noStrike" baseline="0" dirty="0">
                <a:solidFill>
                  <a:srgbClr val="1F497D"/>
                </a:solidFill>
                <a:latin typeface="Arial" panose="020B0604020202020204" pitchFamily="34" charset="0"/>
              </a:rPr>
              <a:t>Sille June, 050688-9996 kan benyttes. Har ikke så mange data og </a:t>
            </a:r>
            <a:r>
              <a:rPr lang="da-DK" sz="2400" u="none" strike="noStrike" baseline="0">
                <a:solidFill>
                  <a:srgbClr val="1F497D"/>
                </a:solidFill>
                <a:latin typeface="Arial" panose="020B0604020202020204" pitchFamily="34" charset="0"/>
              </a:rPr>
              <a:t>er rimelig </a:t>
            </a:r>
            <a:r>
              <a:rPr lang="da-DK" sz="2400" u="none" strike="noStrike" baseline="0" dirty="0">
                <a:solidFill>
                  <a:srgbClr val="1F497D"/>
                </a:solidFill>
                <a:latin typeface="Arial" panose="020B0604020202020204" pitchFamily="34" charset="0"/>
              </a:rPr>
              <a:t>overskuelig.</a:t>
            </a:r>
            <a:endParaRPr lang="da-DK" sz="2400" dirty="0">
              <a:solidFill>
                <a:srgbClr val="1F497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1F497D"/>
                </a:solidFill>
                <a:latin typeface="Arial" panose="020B0604020202020204" pitchFamily="34" charset="0"/>
              </a:rPr>
              <a:t>Nancy Ann Berggren, 251248-9996 kan benyttes, men har rigtig mange data, hvorfor hun kan blive lidt overskuelig.</a:t>
            </a:r>
          </a:p>
        </p:txBody>
      </p:sp>
    </p:spTree>
    <p:extLst>
      <p:ext uri="{BB962C8B-B14F-4D97-AF65-F5344CB8AC3E}">
        <p14:creationId xmlns:p14="http://schemas.microsoft.com/office/powerpoint/2010/main" val="406849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03810BA6-F43A-446B-9538-EA12A0B4F72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9947" y="645128"/>
            <a:ext cx="8421954" cy="543939"/>
          </a:xfrm>
        </p:spPr>
        <p:txBody>
          <a:bodyPr/>
          <a:lstStyle/>
          <a:p>
            <a:r>
              <a:rPr lang="da-DK" b="1" i="0" u="none" strike="noStrike" baseline="0" dirty="0">
                <a:solidFill>
                  <a:srgbClr val="00B050"/>
                </a:solidFill>
                <a:latin typeface="Arial" panose="020B0604020202020204" pitchFamily="34" charset="0"/>
              </a:rPr>
              <a:t>Samtykkevindue</a:t>
            </a:r>
            <a:endParaRPr lang="da-DK" dirty="0">
              <a:solidFill>
                <a:srgbClr val="00B050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6373A19-C221-4A78-B7BA-BFBDA4A64F42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Når man tilgår en borgers oplysninger i Sundhedsjournalen, bliver man mødt af et samtykkevindue. Samtykkevinduet kan se ud som nedenfor, men kan også være præsenteret på en anden måde i enkelte fagsystemer:</a:t>
            </a:r>
          </a:p>
        </p:txBody>
      </p:sp>
      <p:pic>
        <p:nvPicPr>
          <p:cNvPr id="6" name="Pictur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B6D899E-9A71-4B02-99C8-92C2B6DAE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4" t="52304" r="28550" b="19355"/>
          <a:stretch/>
        </p:blipFill>
        <p:spPr bwMode="auto">
          <a:xfrm>
            <a:off x="739913" y="2202279"/>
            <a:ext cx="6840761" cy="246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08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 sz="2400" dirty="0">
                <a:solidFill>
                  <a:srgbClr val="00B050"/>
                </a:solidFill>
              </a:rPr>
              <a:t>Hvordan får klinikerne adgang til Sundhedsjournalen?</a:t>
            </a:r>
            <a:endParaRPr lang="da-DK" sz="24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20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da-DK" sz="1400" dirty="0">
                <a:solidFill>
                  <a:schemeClr val="tx2">
                    <a:lumMod val="75000"/>
                  </a:schemeClr>
                </a:solidFill>
              </a:rPr>
              <a:t>Knapadgang fra EPJ-/Læge-/EOJ-system. Det vil være forskelligt, hvor knappen ligger, og hvordan knappen ser ud i de forskellige fagsystemer.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F71B543-258D-4E55-970B-61FF1CA1F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74"/>
          <a:stretch/>
        </p:blipFill>
        <p:spPr>
          <a:xfrm>
            <a:off x="2197289" y="1937982"/>
            <a:ext cx="4383988" cy="315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34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4BEDFD35-1B20-4D7B-B932-131926FA8F0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 sz="2400" dirty="0">
                <a:solidFill>
                  <a:srgbClr val="00B050"/>
                </a:solidFill>
              </a:rPr>
              <a:t>Forskellige faner og datakilder i Sundhedsjournalen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F1F8910-3FC6-4230-88C3-80F50904A46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BC99F49-8B13-4EB7-8CF4-5D5ADF4B9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" y="1705970"/>
            <a:ext cx="9140792" cy="1184079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869A17C5-7AFA-45C5-9B84-92504FB8EB64}"/>
              </a:ext>
            </a:extLst>
          </p:cNvPr>
          <p:cNvSpPr txBox="1"/>
          <p:nvPr/>
        </p:nvSpPr>
        <p:spPr>
          <a:xfrm>
            <a:off x="851178" y="3361771"/>
            <a:ext cx="75794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Man lander på overblikssiden, når man kommer ind via sit </a:t>
            </a:r>
            <a:r>
              <a:rPr lang="da-DK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EOJ-system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Man kan enten </a:t>
            </a:r>
            <a:r>
              <a:rPr lang="da-DK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klikke sig direkte videre ind på én af fanerne øverst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Eller danne sig et hurtigt overblik over</a:t>
            </a:r>
            <a:r>
              <a:rPr lang="da-DK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det nyeste, der er sket for borgeren og klikke sig videre derfra. </a:t>
            </a:r>
          </a:p>
        </p:txBody>
      </p:sp>
    </p:spTree>
    <p:extLst>
      <p:ext uri="{BB962C8B-B14F-4D97-AF65-F5344CB8AC3E}">
        <p14:creationId xmlns:p14="http://schemas.microsoft.com/office/powerpoint/2010/main" val="3961224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2862E2F-4F3C-4329-ADC0-6C45755980C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61023" y="62223"/>
            <a:ext cx="8421954" cy="543939"/>
          </a:xfrm>
        </p:spPr>
        <p:txBody>
          <a:bodyPr/>
          <a:lstStyle/>
          <a:p>
            <a:r>
              <a:rPr lang="da-DK" sz="2400" dirty="0">
                <a:solidFill>
                  <a:srgbClr val="00B050"/>
                </a:solidFill>
              </a:rPr>
              <a:t>Overblikssiden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E577EF2-0636-4DE3-AE0B-B6FC45A15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05" y="606162"/>
            <a:ext cx="6048551" cy="443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9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12D3DB26-E56A-46A6-91CA-301BE01D885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 sz="2400" dirty="0">
                <a:solidFill>
                  <a:srgbClr val="00B050"/>
                </a:solidFill>
              </a:rPr>
              <a:t>Journaler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3E9ED274-EDAD-4753-AD20-EA884B48FA7C}"/>
              </a:ext>
            </a:extLst>
          </p:cNvPr>
          <p:cNvPicPr>
            <a:picLocks noGrp="1" noChangeAspect="1"/>
          </p:cNvPicPr>
          <p:nvPr>
            <p:ph idx="20"/>
          </p:nvPr>
        </p:nvPicPr>
        <p:blipFill>
          <a:blip r:embed="rId2"/>
          <a:stretch>
            <a:fillRect/>
          </a:stretch>
        </p:blipFill>
        <p:spPr>
          <a:xfrm>
            <a:off x="429947" y="1489705"/>
            <a:ext cx="8420100" cy="109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45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569A9BE9-EDE0-458F-95AA-1F78CA389357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 sz="2400" dirty="0">
                <a:solidFill>
                  <a:srgbClr val="00B050"/>
                </a:solidFill>
              </a:rPr>
              <a:t>Journaler - forløbsoversigt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9873BD98-9BC9-470C-9848-4156DF7FE416}"/>
              </a:ext>
            </a:extLst>
          </p:cNvPr>
          <p:cNvPicPr>
            <a:picLocks noGrp="1" noChangeAspect="1"/>
          </p:cNvPicPr>
          <p:nvPr>
            <p:ph idx="20"/>
          </p:nvPr>
        </p:nvPicPr>
        <p:blipFill>
          <a:blip r:embed="rId2"/>
          <a:stretch>
            <a:fillRect/>
          </a:stretch>
        </p:blipFill>
        <p:spPr>
          <a:xfrm>
            <a:off x="334646" y="1376178"/>
            <a:ext cx="5076691" cy="3462501"/>
          </a:xfrm>
          <a:prstGeom prst="rect">
            <a:avLst/>
          </a:prstGeom>
        </p:spPr>
      </p:pic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ACA7DE63-DA5F-4D10-BE58-97505B86E201}"/>
              </a:ext>
            </a:extLst>
          </p:cNvPr>
          <p:cNvCxnSpPr>
            <a:cxnSpLocks/>
          </p:cNvCxnSpPr>
          <p:nvPr/>
        </p:nvCxnSpPr>
        <p:spPr>
          <a:xfrm flipH="1">
            <a:off x="4804011" y="2571750"/>
            <a:ext cx="607326" cy="5877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kstfelt 7">
            <a:extLst>
              <a:ext uri="{FF2B5EF4-FFF2-40B4-BE49-F238E27FC236}">
                <a16:creationId xmlns:a16="http://schemas.microsoft.com/office/drawing/2014/main" id="{401D9DC9-02FF-4C02-8EAD-0DCE62BE8633}"/>
              </a:ext>
            </a:extLst>
          </p:cNvPr>
          <p:cNvSpPr txBox="1"/>
          <p:nvPr/>
        </p:nvSpPr>
        <p:spPr>
          <a:xfrm>
            <a:off x="5475044" y="1383002"/>
            <a:ext cx="337685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Forløbene er sorteret efter ”Senest opdateret”, så man nemmere kan finde de forløb, hvor der nyligst har været aktivitet.</a:t>
            </a:r>
          </a:p>
          <a:p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Det er også</a:t>
            </a:r>
            <a:r>
              <a:rPr lang="da-DK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muligt at filtrere på alle kolonner. Endvidere er der vha. knappen ”Vis filtre” mulighed for, kun at se alt fra eks. Aalborg Universitetshospital og kun fra Aalborg Kardiologisk afd. osv.</a:t>
            </a:r>
          </a:p>
          <a:p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Ved klik på ”Notater” eller ”Epikriser” kommer man videre til de enkelte notater/epikriser.</a:t>
            </a:r>
          </a:p>
        </p:txBody>
      </p:sp>
    </p:spTree>
    <p:extLst>
      <p:ext uri="{BB962C8B-B14F-4D97-AF65-F5344CB8AC3E}">
        <p14:creationId xmlns:p14="http://schemas.microsoft.com/office/powerpoint/2010/main" val="743124505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4_Indholdssider">
  <a:themeElements>
    <a:clrScheme name="MedCom farver">
      <a:dk1>
        <a:sysClr val="windowText" lastClr="000000"/>
      </a:dk1>
      <a:lt1>
        <a:sysClr val="window" lastClr="FFFFFF"/>
      </a:lt1>
      <a:dk2>
        <a:srgbClr val="AEBCC9"/>
      </a:dk2>
      <a:lt2>
        <a:srgbClr val="08892F"/>
      </a:lt2>
      <a:accent1>
        <a:srgbClr val="2C415C"/>
      </a:accent1>
      <a:accent2>
        <a:srgbClr val="08892F"/>
      </a:accent2>
      <a:accent3>
        <a:srgbClr val="6D6D6D"/>
      </a:accent3>
      <a:accent4>
        <a:srgbClr val="43C46A"/>
      </a:accent4>
      <a:accent5>
        <a:srgbClr val="AEBCC9"/>
      </a:accent5>
      <a:accent6>
        <a:srgbClr val="08892F"/>
      </a:accent6>
      <a:hlink>
        <a:srgbClr val="000000"/>
      </a:hlink>
      <a:folHlink>
        <a:srgbClr val="000000"/>
      </a:folHlink>
    </a:clrScheme>
    <a:fontScheme name="Medcom 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com PPT master 16-9 (final).potx" id="{0D5BABFF-D397-4C04-9D74-300E545E0F0F}" vid="{4892E328-085C-4B78-871B-388A6D57D68F}"/>
    </a:ext>
  </a:extLst>
</a:theme>
</file>

<file path=ppt/theme/theme11.xml><?xml version="1.0" encoding="utf-8"?>
<a:theme xmlns:a="http://schemas.openxmlformats.org/drawingml/2006/main" name="Forsider">
  <a:themeElements>
    <a:clrScheme name="MedCom farver">
      <a:dk1>
        <a:sysClr val="windowText" lastClr="000000"/>
      </a:dk1>
      <a:lt1>
        <a:sysClr val="window" lastClr="FFFFFF"/>
      </a:lt1>
      <a:dk2>
        <a:srgbClr val="AEBCC9"/>
      </a:dk2>
      <a:lt2>
        <a:srgbClr val="08892F"/>
      </a:lt2>
      <a:accent1>
        <a:srgbClr val="2C415C"/>
      </a:accent1>
      <a:accent2>
        <a:srgbClr val="08892F"/>
      </a:accent2>
      <a:accent3>
        <a:srgbClr val="6D6D6D"/>
      </a:accent3>
      <a:accent4>
        <a:srgbClr val="43C46A"/>
      </a:accent4>
      <a:accent5>
        <a:srgbClr val="AEBCC9"/>
      </a:accent5>
      <a:accent6>
        <a:srgbClr val="08892F"/>
      </a:accent6>
      <a:hlink>
        <a:srgbClr val="000000"/>
      </a:hlink>
      <a:folHlink>
        <a:srgbClr val="000000"/>
      </a:folHlink>
    </a:clrScheme>
    <a:fontScheme name="Medcom 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com PPT master 16-9 (final).potx" id="{0D5BABFF-D397-4C04-9D74-300E545E0F0F}" vid="{0D268863-35E9-4FB3-AFFB-624BC9474348}"/>
    </a:ext>
  </a:extLst>
</a:theme>
</file>

<file path=ppt/theme/theme12.xml><?xml version="1.0" encoding="utf-8"?>
<a:theme xmlns:a="http://schemas.openxmlformats.org/drawingml/2006/main" name="5_Indholdssider">
  <a:themeElements>
    <a:clrScheme name="MedCom farver">
      <a:dk1>
        <a:sysClr val="windowText" lastClr="000000"/>
      </a:dk1>
      <a:lt1>
        <a:sysClr val="window" lastClr="FFFFFF"/>
      </a:lt1>
      <a:dk2>
        <a:srgbClr val="AEBCC9"/>
      </a:dk2>
      <a:lt2>
        <a:srgbClr val="08892F"/>
      </a:lt2>
      <a:accent1>
        <a:srgbClr val="2C415C"/>
      </a:accent1>
      <a:accent2>
        <a:srgbClr val="08892F"/>
      </a:accent2>
      <a:accent3>
        <a:srgbClr val="6D6D6D"/>
      </a:accent3>
      <a:accent4>
        <a:srgbClr val="43C46A"/>
      </a:accent4>
      <a:accent5>
        <a:srgbClr val="AEBCC9"/>
      </a:accent5>
      <a:accent6>
        <a:srgbClr val="08892F"/>
      </a:accent6>
      <a:hlink>
        <a:srgbClr val="000000"/>
      </a:hlink>
      <a:folHlink>
        <a:srgbClr val="000000"/>
      </a:folHlink>
    </a:clrScheme>
    <a:fontScheme name="Medcom 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KR_dignetværksmøde_11marts2021  -  Skrivebeskyttet" id="{D621F4E7-6DFC-4CD8-A37E-D6CA6ADF19F7}" vid="{3D626FBE-4B1F-48BF-9A9A-7C00466D1217}"/>
    </a:ext>
  </a:extLst>
</a:theme>
</file>

<file path=ppt/theme/theme13.xml><?xml version="1.0" encoding="utf-8"?>
<a:theme xmlns:a="http://schemas.openxmlformats.org/drawingml/2006/main" name="7_Skillesider">
  <a:themeElements>
    <a:clrScheme name="MedCom farver">
      <a:dk1>
        <a:sysClr val="windowText" lastClr="000000"/>
      </a:dk1>
      <a:lt1>
        <a:sysClr val="window" lastClr="FFFFFF"/>
      </a:lt1>
      <a:dk2>
        <a:srgbClr val="AEBCC9"/>
      </a:dk2>
      <a:lt2>
        <a:srgbClr val="08892F"/>
      </a:lt2>
      <a:accent1>
        <a:srgbClr val="2C415C"/>
      </a:accent1>
      <a:accent2>
        <a:srgbClr val="08892F"/>
      </a:accent2>
      <a:accent3>
        <a:srgbClr val="6D6D6D"/>
      </a:accent3>
      <a:accent4>
        <a:srgbClr val="43C46A"/>
      </a:accent4>
      <a:accent5>
        <a:srgbClr val="AEBCC9"/>
      </a:accent5>
      <a:accent6>
        <a:srgbClr val="08892F"/>
      </a:accent6>
      <a:hlink>
        <a:srgbClr val="000000"/>
      </a:hlink>
      <a:folHlink>
        <a:srgbClr val="000000"/>
      </a:folHlink>
    </a:clrScheme>
    <a:fontScheme name="Medcom 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KR_dignetværksmøde_11marts2021  -  Skrivebeskyttet" id="{D621F4E7-6DFC-4CD8-A37E-D6CA6ADF19F7}" vid="{077CAE01-3C27-4848-99C0-E0399B167BFD}"/>
    </a:ext>
  </a:extLst>
</a:theme>
</file>

<file path=ppt/theme/theme14.xml><?xml version="1.0" encoding="utf-8"?>
<a:theme xmlns:a="http://schemas.openxmlformats.org/drawingml/2006/main" name="6_Indholdssider">
  <a:themeElements>
    <a:clrScheme name="MedCom farver">
      <a:dk1>
        <a:sysClr val="windowText" lastClr="000000"/>
      </a:dk1>
      <a:lt1>
        <a:sysClr val="window" lastClr="FFFFFF"/>
      </a:lt1>
      <a:dk2>
        <a:srgbClr val="AEBCC9"/>
      </a:dk2>
      <a:lt2>
        <a:srgbClr val="08892F"/>
      </a:lt2>
      <a:accent1>
        <a:srgbClr val="2C415C"/>
      </a:accent1>
      <a:accent2>
        <a:srgbClr val="08892F"/>
      </a:accent2>
      <a:accent3>
        <a:srgbClr val="6D6D6D"/>
      </a:accent3>
      <a:accent4>
        <a:srgbClr val="43C46A"/>
      </a:accent4>
      <a:accent5>
        <a:srgbClr val="AEBCC9"/>
      </a:accent5>
      <a:accent6>
        <a:srgbClr val="08892F"/>
      </a:accent6>
      <a:hlink>
        <a:srgbClr val="000000"/>
      </a:hlink>
      <a:folHlink>
        <a:srgbClr val="000000"/>
      </a:folHlink>
    </a:clrScheme>
    <a:fontScheme name="Medcom 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KR_dignetværksmøde_11marts2021  -  Skrivebeskyttet" id="{D621F4E7-6DFC-4CD8-A37E-D6CA6ADF19F7}" vid="{0503184B-C9C3-419C-9F14-6D6B00B87D71}"/>
    </a:ext>
  </a:extLst>
</a:theme>
</file>

<file path=ppt/theme/theme15.xml><?xml version="1.0" encoding="utf-8"?>
<a:theme xmlns:a="http://schemas.openxmlformats.org/drawingml/2006/main" name="7_Indholdss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KR_dignetværksmøde_11marts2021  -  Skrivebeskyttet" id="{D621F4E7-6DFC-4CD8-A37E-D6CA6ADF19F7}" vid="{5A32CDBE-B539-41FD-A7CB-6BF55D7C1730}"/>
    </a:ext>
  </a:extLst>
</a:theme>
</file>

<file path=ppt/theme/theme16.xml><?xml version="1.0" encoding="utf-8"?>
<a:theme xmlns:a="http://schemas.openxmlformats.org/drawingml/2006/main" name="8_Skilles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KR_dignetværksmøde_11marts2021  -  Skrivebeskyttet" id="{D621F4E7-6DFC-4CD8-A37E-D6CA6ADF19F7}" vid="{FD0DD847-63FE-4A69-A87A-696935F6A48E}"/>
    </a:ext>
  </a:extLst>
</a:theme>
</file>

<file path=ppt/theme/theme17.xml><?xml version="1.0" encoding="utf-8"?>
<a:theme xmlns:a="http://schemas.openxmlformats.org/drawingml/2006/main" name="7_Fors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3_Indholdss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killes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ndholdss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killeside clean (Blu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Skilles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Skillesider">
  <a:themeElements>
    <a:clrScheme name="MedCom farver">
      <a:dk1>
        <a:sysClr val="windowText" lastClr="000000"/>
      </a:dk1>
      <a:lt1>
        <a:sysClr val="window" lastClr="FFFFFF"/>
      </a:lt1>
      <a:dk2>
        <a:srgbClr val="AEBCC9"/>
      </a:dk2>
      <a:lt2>
        <a:srgbClr val="08892F"/>
      </a:lt2>
      <a:accent1>
        <a:srgbClr val="2C415C"/>
      </a:accent1>
      <a:accent2>
        <a:srgbClr val="08892F"/>
      </a:accent2>
      <a:accent3>
        <a:srgbClr val="6D6D6D"/>
      </a:accent3>
      <a:accent4>
        <a:srgbClr val="43C46A"/>
      </a:accent4>
      <a:accent5>
        <a:srgbClr val="AEBCC9"/>
      </a:accent5>
      <a:accent6>
        <a:srgbClr val="08892F"/>
      </a:accent6>
      <a:hlink>
        <a:srgbClr val="000000"/>
      </a:hlink>
      <a:folHlink>
        <a:srgbClr val="000000"/>
      </a:folHlink>
    </a:clrScheme>
    <a:fontScheme name="Medcom 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com PPT master 16-9 (final).potx" id="{0D5BABFF-D397-4C04-9D74-300E545E0F0F}" vid="{6AFBDCEE-B3E0-4069-BDCC-AF0094BCE3C8}"/>
    </a:ext>
  </a:extLst>
</a:theme>
</file>

<file path=ppt/theme/theme7.xml><?xml version="1.0" encoding="utf-8"?>
<a:theme xmlns:a="http://schemas.openxmlformats.org/drawingml/2006/main" name="2_Indholdssider">
  <a:themeElements>
    <a:clrScheme name="MedCom farver">
      <a:dk1>
        <a:sysClr val="windowText" lastClr="000000"/>
      </a:dk1>
      <a:lt1>
        <a:sysClr val="window" lastClr="FFFFFF"/>
      </a:lt1>
      <a:dk2>
        <a:srgbClr val="AEBCC9"/>
      </a:dk2>
      <a:lt2>
        <a:srgbClr val="08892F"/>
      </a:lt2>
      <a:accent1>
        <a:srgbClr val="2C415C"/>
      </a:accent1>
      <a:accent2>
        <a:srgbClr val="08892F"/>
      </a:accent2>
      <a:accent3>
        <a:srgbClr val="6D6D6D"/>
      </a:accent3>
      <a:accent4>
        <a:srgbClr val="43C46A"/>
      </a:accent4>
      <a:accent5>
        <a:srgbClr val="AEBCC9"/>
      </a:accent5>
      <a:accent6>
        <a:srgbClr val="08892F"/>
      </a:accent6>
      <a:hlink>
        <a:srgbClr val="000000"/>
      </a:hlink>
      <a:folHlink>
        <a:srgbClr val="000000"/>
      </a:folHlink>
    </a:clrScheme>
    <a:fontScheme name="Medcom 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com PPT master 16-9 (final).potx" id="{0D5BABFF-D397-4C04-9D74-300E545E0F0F}" vid="{4892E328-085C-4B78-871B-388A6D57D68F}"/>
    </a:ext>
  </a:extLst>
</a:theme>
</file>

<file path=ppt/theme/theme8.xml><?xml version="1.0" encoding="utf-8"?>
<a:theme xmlns:a="http://schemas.openxmlformats.org/drawingml/2006/main" name="5_Skilles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Skilles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AAC2BDDD6FEED4D8F0291BD2F8EE1E8" ma:contentTypeVersion="7" ma:contentTypeDescription="Opret et nyt dokument." ma:contentTypeScope="" ma:versionID="54c5d95c87634724ff154cbfa8773d74">
  <xsd:schema xmlns:xsd="http://www.w3.org/2001/XMLSchema" xmlns:xs="http://www.w3.org/2001/XMLSchema" xmlns:p="http://schemas.microsoft.com/office/2006/metadata/properties" xmlns:ns3="b369d759-1c9f-4d33-8c41-3e3b3c327b36" targetNamespace="http://schemas.microsoft.com/office/2006/metadata/properties" ma:root="true" ma:fieldsID="f9e2162308b02def056f9531d9a01698" ns3:_="">
    <xsd:import namespace="b369d759-1c9f-4d33-8c41-3e3b3c327b3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69d759-1c9f-4d33-8c41-3e3b3c327b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556FFC-E182-4E51-B77A-6F2FAA515D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71D6ED-972F-46F4-8C70-690ADE9D4E0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b369d759-1c9f-4d33-8c41-3e3b3c327b3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980F4E4-A8A5-4DB2-A5B4-1240A1A8EA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69d759-1c9f-4d33-8c41-3e3b3c327b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7098</TotalTime>
  <Words>619</Words>
  <Application>Microsoft Office PowerPoint</Application>
  <PresentationFormat>Skærmshow (16:9)</PresentationFormat>
  <Paragraphs>69</Paragraphs>
  <Slides>28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18</vt:i4>
      </vt:variant>
      <vt:variant>
        <vt:lpstr>Slidetitler</vt:lpstr>
      </vt:variant>
      <vt:variant>
        <vt:i4>28</vt:i4>
      </vt:variant>
    </vt:vector>
  </HeadingPairs>
  <TitlesOfParts>
    <vt:vector size="52" baseType="lpstr">
      <vt:lpstr>Arial</vt:lpstr>
      <vt:lpstr>Calibri</vt:lpstr>
      <vt:lpstr>Courier New</vt:lpstr>
      <vt:lpstr>Helvetica</vt:lpstr>
      <vt:lpstr>NotoSans-Regular</vt:lpstr>
      <vt:lpstr>Wingdings</vt:lpstr>
      <vt:lpstr>Forside</vt:lpstr>
      <vt:lpstr>Skillesider</vt:lpstr>
      <vt:lpstr>Indholdssider</vt:lpstr>
      <vt:lpstr>Skilleside clean (Blue)</vt:lpstr>
      <vt:lpstr>1_Skillesider</vt:lpstr>
      <vt:lpstr>3_Skillesider</vt:lpstr>
      <vt:lpstr>2_Indholdssider</vt:lpstr>
      <vt:lpstr>5_Skillesider</vt:lpstr>
      <vt:lpstr>6_Skillesider</vt:lpstr>
      <vt:lpstr>4_Indholdssider</vt:lpstr>
      <vt:lpstr>Forsider</vt:lpstr>
      <vt:lpstr>5_Indholdssider</vt:lpstr>
      <vt:lpstr>7_Skillesider</vt:lpstr>
      <vt:lpstr>6_Indholdssider</vt:lpstr>
      <vt:lpstr>7_Indholdssider</vt:lpstr>
      <vt:lpstr>8_Skillesider</vt:lpstr>
      <vt:lpstr>7_Forside</vt:lpstr>
      <vt:lpstr>3_Indholdssider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Billedbeskrivelser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 Dahl Oppenheuser</dc:creator>
  <cp:lastModifiedBy>Iben Søgaard</cp:lastModifiedBy>
  <cp:revision>424</cp:revision>
  <cp:lastPrinted>2016-03-02T12:57:28Z</cp:lastPrinted>
  <dcterms:created xsi:type="dcterms:W3CDTF">2016-03-01T11:55:25Z</dcterms:created>
  <dcterms:modified xsi:type="dcterms:W3CDTF">2023-03-13T07:10:39Z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0x010100BAAC2BDDD6FEED4D8F0291BD2F8EE1E8</vt:lpwstr>
  </property>
</Properties>
</file>