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50" r:id="rId2"/>
    <p:sldMasterId id="2147483652" r:id="rId3"/>
    <p:sldMasterId id="2147483663" r:id="rId4"/>
    <p:sldMasterId id="2147483683" r:id="rId5"/>
    <p:sldMasterId id="2147483670" r:id="rId6"/>
  </p:sldMasterIdLst>
  <p:notesMasterIdLst>
    <p:notesMasterId r:id="rId17"/>
  </p:notesMasterIdLst>
  <p:sldIdLst>
    <p:sldId id="1843" r:id="rId7"/>
    <p:sldId id="264" r:id="rId8"/>
    <p:sldId id="2012" r:id="rId9"/>
    <p:sldId id="2016" r:id="rId10"/>
    <p:sldId id="2003" r:id="rId11"/>
    <p:sldId id="2011" r:id="rId12"/>
    <p:sldId id="2013" r:id="rId13"/>
    <p:sldId id="2014" r:id="rId14"/>
    <p:sldId id="2007" r:id="rId15"/>
    <p:sldId id="2010" r:id="rId1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061C503-07CA-FAB9-96F8-824124F205B2}" name="Marianne Nielsen" initials="MN" userId="S::mni@medcom.dk::777bf7f0-6349-4878-ae12-7881eab374bf" providerId="AD"/>
  <p188:author id="{92E827F5-4787-B443-B371-32C00BC25DA5}" name="Iben Søgaard" initials="IS" userId="S::IBS@medcom.dk::d35c4473-aee0-4a36-9c20-7b6761b2a77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7" autoAdjust="0"/>
    <p:restoredTop sz="91438" autoAdjust="0"/>
  </p:normalViewPr>
  <p:slideViewPr>
    <p:cSldViewPr snapToGrid="0">
      <p:cViewPr varScale="1">
        <p:scale>
          <a:sx n="101" d="100"/>
          <a:sy n="10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8E42A-4D9B-BF4F-B3AC-402D652F34BE}" type="datetimeFigureOut">
              <a:rPr lang="da-DK" smtClean="0"/>
              <a:t>16-01-2025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8BC48-965D-DF4B-98E9-C934A96090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281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/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CF53A55-34CA-379E-5672-E66472E2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81" y="2103437"/>
            <a:ext cx="5490749" cy="2072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A23CF1C4-2FB9-BF6A-FB82-E7CF972E20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29488" y="0"/>
            <a:ext cx="4862512" cy="5664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8" name="Pladsholder til tekst 9">
            <a:extLst>
              <a:ext uri="{FF2B5EF4-FFF2-40B4-BE49-F238E27FC236}">
                <a16:creationId xmlns:a16="http://schemas.microsoft.com/office/drawing/2014/main" id="{2EE37547-03D3-9B99-9A34-6768805049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1481" y="4338261"/>
            <a:ext cx="6388877" cy="106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83476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625168" y="461435"/>
            <a:ext cx="5566833" cy="6407149"/>
          </a:xfrm>
          <a:custGeom>
            <a:avLst/>
            <a:gdLst>
              <a:gd name="connsiteX0" fmla="*/ 0 w 3190875"/>
              <a:gd name="connsiteY0" fmla="*/ 0 h 4805362"/>
              <a:gd name="connsiteX1" fmla="*/ 3190875 w 3190875"/>
              <a:gd name="connsiteY1" fmla="*/ 0 h 4805362"/>
              <a:gd name="connsiteX2" fmla="*/ 3190875 w 3190875"/>
              <a:gd name="connsiteY2" fmla="*/ 4805362 h 4805362"/>
              <a:gd name="connsiteX3" fmla="*/ 0 w 3190875"/>
              <a:gd name="connsiteY3" fmla="*/ 4805362 h 4805362"/>
              <a:gd name="connsiteX4" fmla="*/ 0 w 3190875"/>
              <a:gd name="connsiteY4" fmla="*/ 0 h 4805362"/>
              <a:gd name="connsiteX0" fmla="*/ 984250 w 4175125"/>
              <a:gd name="connsiteY0" fmla="*/ 0 h 4805362"/>
              <a:gd name="connsiteX1" fmla="*/ 4175125 w 4175125"/>
              <a:gd name="connsiteY1" fmla="*/ 0 h 4805362"/>
              <a:gd name="connsiteX2" fmla="*/ 4175125 w 4175125"/>
              <a:gd name="connsiteY2" fmla="*/ 4805362 h 4805362"/>
              <a:gd name="connsiteX3" fmla="*/ 0 w 4175125"/>
              <a:gd name="connsiteY3" fmla="*/ 4805362 h 4805362"/>
              <a:gd name="connsiteX4" fmla="*/ 984250 w 4175125"/>
              <a:gd name="connsiteY4" fmla="*/ 0 h 4805362"/>
              <a:gd name="connsiteX0" fmla="*/ 1135062 w 4175125"/>
              <a:gd name="connsiteY0" fmla="*/ 0 h 4805362"/>
              <a:gd name="connsiteX1" fmla="*/ 4175125 w 4175125"/>
              <a:gd name="connsiteY1" fmla="*/ 0 h 4805362"/>
              <a:gd name="connsiteX2" fmla="*/ 4175125 w 4175125"/>
              <a:gd name="connsiteY2" fmla="*/ 4805362 h 4805362"/>
              <a:gd name="connsiteX3" fmla="*/ 0 w 4175125"/>
              <a:gd name="connsiteY3" fmla="*/ 4805362 h 4805362"/>
              <a:gd name="connsiteX4" fmla="*/ 1135062 w 4175125"/>
              <a:gd name="connsiteY4" fmla="*/ 0 h 480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5125" h="4805362">
                <a:moveTo>
                  <a:pt x="1135062" y="0"/>
                </a:moveTo>
                <a:lnTo>
                  <a:pt x="4175125" y="0"/>
                </a:lnTo>
                <a:lnTo>
                  <a:pt x="4175125" y="4805362"/>
                </a:lnTo>
                <a:lnTo>
                  <a:pt x="0" y="4805362"/>
                </a:lnTo>
                <a:lnTo>
                  <a:pt x="1135062" y="0"/>
                </a:lnTo>
                <a:close/>
              </a:path>
            </a:pathLst>
          </a:custGeom>
        </p:spPr>
        <p:txBody>
          <a:bodyPr vert="horz"/>
          <a:lstStyle>
            <a:lvl1pPr marL="0" indent="0" algn="ctr">
              <a:buNone/>
              <a:defRPr sz="1600"/>
            </a:lvl1pPr>
          </a:lstStyle>
          <a:p>
            <a:endParaRPr lang="da-DK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72000" y="1584000"/>
            <a:ext cx="6720000" cy="4560000"/>
          </a:xfrm>
          <a:custGeom>
            <a:avLst/>
            <a:gdLst>
              <a:gd name="connsiteX0" fmla="*/ 0 w 5050405"/>
              <a:gd name="connsiteY0" fmla="*/ 0 h 3512755"/>
              <a:gd name="connsiteX1" fmla="*/ 5050405 w 5050405"/>
              <a:gd name="connsiteY1" fmla="*/ 0 h 3512755"/>
              <a:gd name="connsiteX2" fmla="*/ 5050405 w 5050405"/>
              <a:gd name="connsiteY2" fmla="*/ 3512755 h 3512755"/>
              <a:gd name="connsiteX3" fmla="*/ 0 w 5050405"/>
              <a:gd name="connsiteY3" fmla="*/ 3512755 h 3512755"/>
              <a:gd name="connsiteX4" fmla="*/ 0 w 5050405"/>
              <a:gd name="connsiteY4" fmla="*/ 0 h 3512755"/>
              <a:gd name="connsiteX0" fmla="*/ 0 w 5286262"/>
              <a:gd name="connsiteY0" fmla="*/ 0 h 3512755"/>
              <a:gd name="connsiteX1" fmla="*/ 5286262 w 5286262"/>
              <a:gd name="connsiteY1" fmla="*/ 0 h 3512755"/>
              <a:gd name="connsiteX2" fmla="*/ 5050405 w 5286262"/>
              <a:gd name="connsiteY2" fmla="*/ 3512755 h 3512755"/>
              <a:gd name="connsiteX3" fmla="*/ 0 w 5286262"/>
              <a:gd name="connsiteY3" fmla="*/ 3512755 h 3512755"/>
              <a:gd name="connsiteX4" fmla="*/ 0 w 5286262"/>
              <a:gd name="connsiteY4" fmla="*/ 0 h 3512755"/>
              <a:gd name="connsiteX0" fmla="*/ 0 w 5286262"/>
              <a:gd name="connsiteY0" fmla="*/ 0 h 3512755"/>
              <a:gd name="connsiteX1" fmla="*/ 5286262 w 5286262"/>
              <a:gd name="connsiteY1" fmla="*/ 0 h 3512755"/>
              <a:gd name="connsiteX2" fmla="*/ 4442619 w 5286262"/>
              <a:gd name="connsiteY2" fmla="*/ 3476469 h 3512755"/>
              <a:gd name="connsiteX3" fmla="*/ 0 w 5286262"/>
              <a:gd name="connsiteY3" fmla="*/ 3512755 h 3512755"/>
              <a:gd name="connsiteX4" fmla="*/ 0 w 5286262"/>
              <a:gd name="connsiteY4" fmla="*/ 0 h 3512755"/>
              <a:gd name="connsiteX0" fmla="*/ 0 w 5286262"/>
              <a:gd name="connsiteY0" fmla="*/ 0 h 3521826"/>
              <a:gd name="connsiteX1" fmla="*/ 5286262 w 5286262"/>
              <a:gd name="connsiteY1" fmla="*/ 0 h 3521826"/>
              <a:gd name="connsiteX2" fmla="*/ 4451690 w 5286262"/>
              <a:gd name="connsiteY2" fmla="*/ 3521826 h 3521826"/>
              <a:gd name="connsiteX3" fmla="*/ 0 w 5286262"/>
              <a:gd name="connsiteY3" fmla="*/ 3512755 h 3521826"/>
              <a:gd name="connsiteX4" fmla="*/ 0 w 5286262"/>
              <a:gd name="connsiteY4" fmla="*/ 0 h 3521826"/>
              <a:gd name="connsiteX0" fmla="*/ 0 w 5197362"/>
              <a:gd name="connsiteY0" fmla="*/ 0 h 3521826"/>
              <a:gd name="connsiteX1" fmla="*/ 5197362 w 5197362"/>
              <a:gd name="connsiteY1" fmla="*/ 0 h 3521826"/>
              <a:gd name="connsiteX2" fmla="*/ 4451690 w 5197362"/>
              <a:gd name="connsiteY2" fmla="*/ 3521826 h 3521826"/>
              <a:gd name="connsiteX3" fmla="*/ 0 w 5197362"/>
              <a:gd name="connsiteY3" fmla="*/ 3512755 h 3521826"/>
              <a:gd name="connsiteX4" fmla="*/ 0 w 5197362"/>
              <a:gd name="connsiteY4" fmla="*/ 0 h 3521826"/>
              <a:gd name="connsiteX0" fmla="*/ 0 w 5197362"/>
              <a:gd name="connsiteY0" fmla="*/ 0 h 3512755"/>
              <a:gd name="connsiteX1" fmla="*/ 5197362 w 5197362"/>
              <a:gd name="connsiteY1" fmla="*/ 0 h 3512755"/>
              <a:gd name="connsiteX2" fmla="*/ 4350090 w 5197362"/>
              <a:gd name="connsiteY2" fmla="*/ 3496426 h 3512755"/>
              <a:gd name="connsiteX3" fmla="*/ 0 w 5197362"/>
              <a:gd name="connsiteY3" fmla="*/ 3512755 h 3512755"/>
              <a:gd name="connsiteX4" fmla="*/ 0 w 5197362"/>
              <a:gd name="connsiteY4" fmla="*/ 0 h 3512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7362" h="3512755">
                <a:moveTo>
                  <a:pt x="0" y="0"/>
                </a:moveTo>
                <a:lnTo>
                  <a:pt x="5197362" y="0"/>
                </a:lnTo>
                <a:lnTo>
                  <a:pt x="4350090" y="3496426"/>
                </a:lnTo>
                <a:lnTo>
                  <a:pt x="0" y="351275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Tx/>
              <a:buSzTx/>
              <a:buFont typeface="Arial"/>
              <a:buNone/>
              <a:tabLst/>
              <a:defRPr sz="2667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Helvetica"/>
              </a:defRPr>
            </a:lvl1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19C9772E-2068-494E-B749-C166B80CD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0"/>
            <a:ext cx="672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58B5E095-5CAC-4621-8F3D-B9D2AE29016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1F4B2BAB-A086-46BC-A037-EB45A8756B58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C33F034E-C030-48F4-883F-B030638D789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1920000" y="6384000"/>
            <a:ext cx="4608000" cy="288000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da-DK"/>
              <a:t>Evt. tekst i sidefod</a:t>
            </a:r>
            <a:endParaRPr lang="da-DK" dirty="0"/>
          </a:p>
        </p:txBody>
      </p:sp>
      <p:sp>
        <p:nvSpPr>
          <p:cNvPr id="11" name="Pladsholder til slidenummer 10">
            <a:extLst>
              <a:ext uri="{FF2B5EF4-FFF2-40B4-BE49-F238E27FC236}">
                <a16:creationId xmlns:a16="http://schemas.microsoft.com/office/drawing/2014/main" id="{E97485F3-9C6D-4324-AC2C-F7F9AF873A9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165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Lill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8487836" y="461435"/>
            <a:ext cx="5566833" cy="6407149"/>
          </a:xfrm>
          <a:custGeom>
            <a:avLst/>
            <a:gdLst>
              <a:gd name="connsiteX0" fmla="*/ 0 w 3190875"/>
              <a:gd name="connsiteY0" fmla="*/ 0 h 4805362"/>
              <a:gd name="connsiteX1" fmla="*/ 3190875 w 3190875"/>
              <a:gd name="connsiteY1" fmla="*/ 0 h 4805362"/>
              <a:gd name="connsiteX2" fmla="*/ 3190875 w 3190875"/>
              <a:gd name="connsiteY2" fmla="*/ 4805362 h 4805362"/>
              <a:gd name="connsiteX3" fmla="*/ 0 w 3190875"/>
              <a:gd name="connsiteY3" fmla="*/ 4805362 h 4805362"/>
              <a:gd name="connsiteX4" fmla="*/ 0 w 3190875"/>
              <a:gd name="connsiteY4" fmla="*/ 0 h 4805362"/>
              <a:gd name="connsiteX0" fmla="*/ 984250 w 4175125"/>
              <a:gd name="connsiteY0" fmla="*/ 0 h 4805362"/>
              <a:gd name="connsiteX1" fmla="*/ 4175125 w 4175125"/>
              <a:gd name="connsiteY1" fmla="*/ 0 h 4805362"/>
              <a:gd name="connsiteX2" fmla="*/ 4175125 w 4175125"/>
              <a:gd name="connsiteY2" fmla="*/ 4805362 h 4805362"/>
              <a:gd name="connsiteX3" fmla="*/ 0 w 4175125"/>
              <a:gd name="connsiteY3" fmla="*/ 4805362 h 4805362"/>
              <a:gd name="connsiteX4" fmla="*/ 984250 w 4175125"/>
              <a:gd name="connsiteY4" fmla="*/ 0 h 4805362"/>
              <a:gd name="connsiteX0" fmla="*/ 1135062 w 4175125"/>
              <a:gd name="connsiteY0" fmla="*/ 0 h 4805362"/>
              <a:gd name="connsiteX1" fmla="*/ 4175125 w 4175125"/>
              <a:gd name="connsiteY1" fmla="*/ 0 h 4805362"/>
              <a:gd name="connsiteX2" fmla="*/ 4175125 w 4175125"/>
              <a:gd name="connsiteY2" fmla="*/ 4805362 h 4805362"/>
              <a:gd name="connsiteX3" fmla="*/ 0 w 4175125"/>
              <a:gd name="connsiteY3" fmla="*/ 4805362 h 4805362"/>
              <a:gd name="connsiteX4" fmla="*/ 1135062 w 4175125"/>
              <a:gd name="connsiteY4" fmla="*/ 0 h 480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5125" h="4805362">
                <a:moveTo>
                  <a:pt x="1135062" y="0"/>
                </a:moveTo>
                <a:lnTo>
                  <a:pt x="4175125" y="0"/>
                </a:lnTo>
                <a:lnTo>
                  <a:pt x="4175125" y="4805362"/>
                </a:lnTo>
                <a:lnTo>
                  <a:pt x="0" y="4805362"/>
                </a:lnTo>
                <a:lnTo>
                  <a:pt x="1135062" y="0"/>
                </a:lnTo>
                <a:close/>
              </a:path>
            </a:pathLst>
          </a:custGeom>
        </p:spPr>
        <p:txBody>
          <a:bodyPr vert="horz"/>
          <a:lstStyle>
            <a:lvl1pPr marL="0" indent="0" algn="ctr">
              <a:buNone/>
              <a:defRPr sz="1600"/>
            </a:lvl1pPr>
          </a:lstStyle>
          <a:p>
            <a:endParaRPr lang="da-DK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72000" y="1584000"/>
            <a:ext cx="8640000" cy="4560000"/>
          </a:xfrm>
          <a:custGeom>
            <a:avLst/>
            <a:gdLst>
              <a:gd name="connsiteX0" fmla="*/ 0 w 5050405"/>
              <a:gd name="connsiteY0" fmla="*/ 0 h 3512755"/>
              <a:gd name="connsiteX1" fmla="*/ 5050405 w 5050405"/>
              <a:gd name="connsiteY1" fmla="*/ 0 h 3512755"/>
              <a:gd name="connsiteX2" fmla="*/ 5050405 w 5050405"/>
              <a:gd name="connsiteY2" fmla="*/ 3512755 h 3512755"/>
              <a:gd name="connsiteX3" fmla="*/ 0 w 5050405"/>
              <a:gd name="connsiteY3" fmla="*/ 3512755 h 3512755"/>
              <a:gd name="connsiteX4" fmla="*/ 0 w 5050405"/>
              <a:gd name="connsiteY4" fmla="*/ 0 h 3512755"/>
              <a:gd name="connsiteX0" fmla="*/ 0 w 5286262"/>
              <a:gd name="connsiteY0" fmla="*/ 0 h 3512755"/>
              <a:gd name="connsiteX1" fmla="*/ 5286262 w 5286262"/>
              <a:gd name="connsiteY1" fmla="*/ 0 h 3512755"/>
              <a:gd name="connsiteX2" fmla="*/ 5050405 w 5286262"/>
              <a:gd name="connsiteY2" fmla="*/ 3512755 h 3512755"/>
              <a:gd name="connsiteX3" fmla="*/ 0 w 5286262"/>
              <a:gd name="connsiteY3" fmla="*/ 3512755 h 3512755"/>
              <a:gd name="connsiteX4" fmla="*/ 0 w 5286262"/>
              <a:gd name="connsiteY4" fmla="*/ 0 h 3512755"/>
              <a:gd name="connsiteX0" fmla="*/ 0 w 5286262"/>
              <a:gd name="connsiteY0" fmla="*/ 0 h 3512755"/>
              <a:gd name="connsiteX1" fmla="*/ 5286262 w 5286262"/>
              <a:gd name="connsiteY1" fmla="*/ 0 h 3512755"/>
              <a:gd name="connsiteX2" fmla="*/ 4442619 w 5286262"/>
              <a:gd name="connsiteY2" fmla="*/ 3476469 h 3512755"/>
              <a:gd name="connsiteX3" fmla="*/ 0 w 5286262"/>
              <a:gd name="connsiteY3" fmla="*/ 3512755 h 3512755"/>
              <a:gd name="connsiteX4" fmla="*/ 0 w 5286262"/>
              <a:gd name="connsiteY4" fmla="*/ 0 h 3512755"/>
              <a:gd name="connsiteX0" fmla="*/ 0 w 5286262"/>
              <a:gd name="connsiteY0" fmla="*/ 0 h 3521826"/>
              <a:gd name="connsiteX1" fmla="*/ 5286262 w 5286262"/>
              <a:gd name="connsiteY1" fmla="*/ 0 h 3521826"/>
              <a:gd name="connsiteX2" fmla="*/ 4451690 w 5286262"/>
              <a:gd name="connsiteY2" fmla="*/ 3521826 h 3521826"/>
              <a:gd name="connsiteX3" fmla="*/ 0 w 5286262"/>
              <a:gd name="connsiteY3" fmla="*/ 3512755 h 3521826"/>
              <a:gd name="connsiteX4" fmla="*/ 0 w 5286262"/>
              <a:gd name="connsiteY4" fmla="*/ 0 h 3521826"/>
              <a:gd name="connsiteX0" fmla="*/ 0 w 5197362"/>
              <a:gd name="connsiteY0" fmla="*/ 0 h 3521826"/>
              <a:gd name="connsiteX1" fmla="*/ 5197362 w 5197362"/>
              <a:gd name="connsiteY1" fmla="*/ 0 h 3521826"/>
              <a:gd name="connsiteX2" fmla="*/ 4451690 w 5197362"/>
              <a:gd name="connsiteY2" fmla="*/ 3521826 h 3521826"/>
              <a:gd name="connsiteX3" fmla="*/ 0 w 5197362"/>
              <a:gd name="connsiteY3" fmla="*/ 3512755 h 3521826"/>
              <a:gd name="connsiteX4" fmla="*/ 0 w 5197362"/>
              <a:gd name="connsiteY4" fmla="*/ 0 h 3521826"/>
              <a:gd name="connsiteX0" fmla="*/ 0 w 5197362"/>
              <a:gd name="connsiteY0" fmla="*/ 0 h 3512755"/>
              <a:gd name="connsiteX1" fmla="*/ 5197362 w 5197362"/>
              <a:gd name="connsiteY1" fmla="*/ 0 h 3512755"/>
              <a:gd name="connsiteX2" fmla="*/ 4350090 w 5197362"/>
              <a:gd name="connsiteY2" fmla="*/ 3496426 h 3512755"/>
              <a:gd name="connsiteX3" fmla="*/ 0 w 5197362"/>
              <a:gd name="connsiteY3" fmla="*/ 3512755 h 3512755"/>
              <a:gd name="connsiteX4" fmla="*/ 0 w 5197362"/>
              <a:gd name="connsiteY4" fmla="*/ 0 h 3512755"/>
              <a:gd name="connsiteX0" fmla="*/ 0 w 6648728"/>
              <a:gd name="connsiteY0" fmla="*/ 0 h 3512755"/>
              <a:gd name="connsiteX1" fmla="*/ 6648728 w 6648728"/>
              <a:gd name="connsiteY1" fmla="*/ 0 h 3512755"/>
              <a:gd name="connsiteX2" fmla="*/ 4350090 w 6648728"/>
              <a:gd name="connsiteY2" fmla="*/ 3496426 h 3512755"/>
              <a:gd name="connsiteX3" fmla="*/ 0 w 6648728"/>
              <a:gd name="connsiteY3" fmla="*/ 3512755 h 3512755"/>
              <a:gd name="connsiteX4" fmla="*/ 0 w 6648728"/>
              <a:gd name="connsiteY4" fmla="*/ 0 h 3512755"/>
              <a:gd name="connsiteX0" fmla="*/ 0 w 6648728"/>
              <a:gd name="connsiteY0" fmla="*/ 0 h 3527981"/>
              <a:gd name="connsiteX1" fmla="*/ 6648728 w 6648728"/>
              <a:gd name="connsiteY1" fmla="*/ 0 h 3527981"/>
              <a:gd name="connsiteX2" fmla="*/ 5785680 w 6648728"/>
              <a:gd name="connsiteY2" fmla="*/ 3527981 h 3527981"/>
              <a:gd name="connsiteX3" fmla="*/ 0 w 6648728"/>
              <a:gd name="connsiteY3" fmla="*/ 3512755 h 3527981"/>
              <a:gd name="connsiteX4" fmla="*/ 0 w 6648728"/>
              <a:gd name="connsiteY4" fmla="*/ 0 h 3527981"/>
              <a:gd name="connsiteX0" fmla="*/ 0 w 6648728"/>
              <a:gd name="connsiteY0" fmla="*/ 0 h 3512755"/>
              <a:gd name="connsiteX1" fmla="*/ 6648728 w 6648728"/>
              <a:gd name="connsiteY1" fmla="*/ 0 h 3512755"/>
              <a:gd name="connsiteX2" fmla="*/ 5785680 w 6648728"/>
              <a:gd name="connsiteY2" fmla="*/ 3504314 h 3512755"/>
              <a:gd name="connsiteX3" fmla="*/ 0 w 6648728"/>
              <a:gd name="connsiteY3" fmla="*/ 3512755 h 3512755"/>
              <a:gd name="connsiteX4" fmla="*/ 0 w 6648728"/>
              <a:gd name="connsiteY4" fmla="*/ 0 h 3512755"/>
              <a:gd name="connsiteX0" fmla="*/ 0 w 6648728"/>
              <a:gd name="connsiteY0" fmla="*/ 0 h 3527980"/>
              <a:gd name="connsiteX1" fmla="*/ 6648728 w 6648728"/>
              <a:gd name="connsiteY1" fmla="*/ 0 h 3527980"/>
              <a:gd name="connsiteX2" fmla="*/ 5793568 w 6648728"/>
              <a:gd name="connsiteY2" fmla="*/ 3527980 h 3527980"/>
              <a:gd name="connsiteX3" fmla="*/ 0 w 6648728"/>
              <a:gd name="connsiteY3" fmla="*/ 3512755 h 3527980"/>
              <a:gd name="connsiteX4" fmla="*/ 0 w 6648728"/>
              <a:gd name="connsiteY4" fmla="*/ 0 h 3527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8728" h="3527980">
                <a:moveTo>
                  <a:pt x="0" y="0"/>
                </a:moveTo>
                <a:lnTo>
                  <a:pt x="6648728" y="0"/>
                </a:lnTo>
                <a:lnTo>
                  <a:pt x="5793568" y="3527980"/>
                </a:lnTo>
                <a:lnTo>
                  <a:pt x="0" y="351275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Tx/>
              <a:buSzTx/>
              <a:buFont typeface="Arial"/>
              <a:buNone/>
              <a:tabLst/>
              <a:defRPr sz="2667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Helvetica"/>
              </a:defRPr>
            </a:lvl1pPr>
          </a:lstStyle>
          <a:p>
            <a:pPr lvl="0"/>
            <a:r>
              <a:rPr lang="da-DK" dirty="0"/>
              <a:t>Klik for at redigere tekst 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5F2B2473-C149-497A-963D-9B210133C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0"/>
            <a:ext cx="864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5E02674-6D40-4577-9645-8903B762312F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7E31DCC0-A743-4F17-A541-E5976577A58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C9F0FBB-70D3-4F1E-935E-4D1FEB118E75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10" name="Pladsholder til sidefod 9">
            <a:extLst>
              <a:ext uri="{FF2B5EF4-FFF2-40B4-BE49-F238E27FC236}">
                <a16:creationId xmlns:a16="http://schemas.microsoft.com/office/drawing/2014/main" id="{B9AE2942-C830-479D-8524-131452E3C2D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/>
            </a:lvl1pPr>
          </a:lstStyle>
          <a:p>
            <a:pPr algn="l"/>
            <a:r>
              <a:rPr lang="da-DK"/>
              <a:t>Evt. tekst i sidefod</a:t>
            </a:r>
            <a:endParaRPr lang="da-DK" dirty="0"/>
          </a:p>
        </p:txBody>
      </p:sp>
      <p:sp>
        <p:nvSpPr>
          <p:cNvPr id="11" name="Pladsholder til slidenummer 10">
            <a:extLst>
              <a:ext uri="{FF2B5EF4-FFF2-40B4-BE49-F238E27FC236}">
                <a16:creationId xmlns:a16="http://schemas.microsoft.com/office/drawing/2014/main" id="{CC1EABB3-17B5-4DEE-92E5-9435EB64247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58597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A620418-ACB6-47D5-AEAC-2BFD930629EA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2E34A431-FE01-40BD-8691-F16C4B66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B701981-157D-4904-AD87-4D2430CA9BF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2BD6EA9-0E38-457C-9F54-A8B38EA13AB1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6A55CC62-0E36-4EB9-9A1C-E8B6B01645DB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C1415B2E-9FD7-4DE0-9E10-70C12BF15223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Pladsholder til indhold 13">
            <a:extLst>
              <a:ext uri="{FF2B5EF4-FFF2-40B4-BE49-F238E27FC236}">
                <a16:creationId xmlns:a16="http://schemas.microsoft.com/office/drawing/2014/main" id="{9588A851-5250-4E37-990C-4826EA6C3024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72000" y="1584000"/>
            <a:ext cx="11040000" cy="4560000"/>
          </a:xfrm>
        </p:spPr>
        <p:txBody>
          <a:bodyPr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72220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dd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72000" y="1584000"/>
            <a:ext cx="11040000" cy="4560000"/>
          </a:xfrm>
          <a:prstGeom prst="rect">
            <a:avLst/>
          </a:prstGeom>
        </p:spPr>
        <p:txBody>
          <a:bodyPr numCol="2">
            <a:normAutofit/>
          </a:bodyPr>
          <a:lstStyle>
            <a:lvl1pPr marL="0" indent="0">
              <a:buFont typeface="Arial"/>
              <a:buNone/>
              <a:defRPr sz="2667">
                <a:latin typeface="+mn-lt"/>
                <a:cs typeface="Helvetica"/>
              </a:defRPr>
            </a:lvl1pPr>
            <a:lvl2pPr marL="990575" indent="-380990">
              <a:buFont typeface="Arial"/>
              <a:buChar char="•"/>
              <a:defRPr sz="2400">
                <a:latin typeface="Helvetica"/>
                <a:cs typeface="Helvetica"/>
              </a:defRPr>
            </a:lvl2pPr>
            <a:lvl3pPr marL="1523962" indent="-304792">
              <a:buFont typeface="Arial"/>
              <a:buChar char="•"/>
              <a:defRPr sz="2133">
                <a:latin typeface="Helvetica"/>
                <a:cs typeface="Helvetica"/>
              </a:defRPr>
            </a:lvl3pPr>
            <a:lvl4pPr marL="2133547" indent="-304792">
              <a:buFont typeface="Arial"/>
              <a:buChar char="•"/>
              <a:defRPr sz="1867">
                <a:latin typeface="Helvetica"/>
                <a:cs typeface="Helvetica"/>
              </a:defRPr>
            </a:lvl4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2625233-99E3-43E4-A04E-49C7979C0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B9856D3-E4AE-46AE-8951-38E89BEA6181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Pladsholder til dato 10">
            <a:extLst>
              <a:ext uri="{FF2B5EF4-FFF2-40B4-BE49-F238E27FC236}">
                <a16:creationId xmlns:a16="http://schemas.microsoft.com/office/drawing/2014/main" id="{0E1B6B07-2372-47DB-9CA0-40A7B860A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43DA-EAC2-4891-AB2C-D82709B4D8C7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12" name="Pladsholder til sidefod 11">
            <a:extLst>
              <a:ext uri="{FF2B5EF4-FFF2-40B4-BE49-F238E27FC236}">
                <a16:creationId xmlns:a16="http://schemas.microsoft.com/office/drawing/2014/main" id="{34CAFC7F-11AB-4BE0-BC87-D9450D6F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FCBFF91D-1CC4-4F66-BD20-880EF368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02533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22ABF77E-DC0A-4A4E-B660-14437EEAB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C1B1B34C-BC59-4844-A0DA-D4F008D697EE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Pladsholder til dato 14">
            <a:extLst>
              <a:ext uri="{FF2B5EF4-FFF2-40B4-BE49-F238E27FC236}">
                <a16:creationId xmlns:a16="http://schemas.microsoft.com/office/drawing/2014/main" id="{362F3620-BE9B-456E-95AA-0822021EC6A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B4F0C077-7D33-4623-B085-0728D8F947C1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16" name="Pladsholder til sidefod 15">
            <a:extLst>
              <a:ext uri="{FF2B5EF4-FFF2-40B4-BE49-F238E27FC236}">
                <a16:creationId xmlns:a16="http://schemas.microsoft.com/office/drawing/2014/main" id="{FA6FB225-C285-4BCD-817F-91B3A64842B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7" name="Pladsholder til slidenummer 16">
            <a:extLst>
              <a:ext uri="{FF2B5EF4-FFF2-40B4-BE49-F238E27FC236}">
                <a16:creationId xmlns:a16="http://schemas.microsoft.com/office/drawing/2014/main" id="{73C18F37-8FBA-4826-A1A1-795E55862B7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9" name="Pladsholder til indhold 18">
            <a:extLst>
              <a:ext uri="{FF2B5EF4-FFF2-40B4-BE49-F238E27FC236}">
                <a16:creationId xmlns:a16="http://schemas.microsoft.com/office/drawing/2014/main" id="{1C5E0349-16EB-44E8-8AD4-0F169CFBD77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2000" y="1584513"/>
            <a:ext cx="5424000" cy="4560000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0" name="Pladsholder til indhold 18">
            <a:extLst>
              <a:ext uri="{FF2B5EF4-FFF2-40B4-BE49-F238E27FC236}">
                <a16:creationId xmlns:a16="http://schemas.microsoft.com/office/drawing/2014/main" id="{B0DADD3A-00E7-4096-AADB-97064BEF643D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88000" y="1584000"/>
            <a:ext cx="5424000" cy="4560000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68125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Tekst + bille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288000" y="1584000"/>
            <a:ext cx="54240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667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72000" y="1584000"/>
            <a:ext cx="5424000" cy="4560000"/>
          </a:xfrm>
          <a:prstGeom prst="rect">
            <a:avLst/>
          </a:prstGeom>
        </p:spPr>
        <p:txBody>
          <a:bodyPr numCol="1">
            <a:normAutofit/>
          </a:bodyPr>
          <a:lstStyle>
            <a:lvl1pPr marL="0" indent="0">
              <a:buFont typeface="Arial"/>
              <a:buNone/>
              <a:defRPr sz="2667">
                <a:latin typeface="+mn-lt"/>
                <a:cs typeface="Helvetica"/>
              </a:defRPr>
            </a:lvl1pPr>
            <a:lvl2pPr marL="990575" indent="-380990">
              <a:buFont typeface="Arial"/>
              <a:buChar char="•"/>
              <a:defRPr sz="2400">
                <a:latin typeface="Helvetica"/>
                <a:cs typeface="Helvetica"/>
              </a:defRPr>
            </a:lvl2pPr>
            <a:lvl3pPr marL="1523962" indent="-304792">
              <a:buFont typeface="Arial"/>
              <a:buChar char="•"/>
              <a:defRPr sz="2133">
                <a:latin typeface="Helvetica"/>
                <a:cs typeface="Helvetica"/>
              </a:defRPr>
            </a:lvl3pPr>
            <a:lvl4pPr marL="2133547" indent="-304792">
              <a:buFont typeface="Arial"/>
              <a:buChar char="•"/>
              <a:defRPr sz="1867">
                <a:latin typeface="Helvetica"/>
                <a:cs typeface="Helvetica"/>
              </a:defRPr>
            </a:lvl4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CFA10DB2-5664-4D06-B6C1-BD1CD8D1FD97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FFECCA1A-EF7E-45D5-B02D-43442FF4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38C2D0EB-314B-40BC-82F4-D67123AEA57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3DCABA5E-3629-45D4-9CAA-2E32EDFCC403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7" name="Pladsholder til sidefod 6">
            <a:extLst>
              <a:ext uri="{FF2B5EF4-FFF2-40B4-BE49-F238E27FC236}">
                <a16:creationId xmlns:a16="http://schemas.microsoft.com/office/drawing/2014/main" id="{ACB6A486-F33E-4908-B4DB-1026296D6374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808D3C0C-D78F-4405-9276-AF61BA64699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26433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Tekst + bille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74921" y="1584000"/>
            <a:ext cx="73367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667">
                <a:latin typeface="+mn-lt"/>
                <a:cs typeface="Helvetica" panose="020B0604020202020204" pitchFamily="34" charset="0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2000" y="1584000"/>
            <a:ext cx="3600000" cy="4560000"/>
          </a:xfrm>
          <a:prstGeom prst="rect">
            <a:avLst/>
          </a:prstGeom>
        </p:spPr>
        <p:txBody>
          <a:bodyPr numCol="1">
            <a:normAutofit/>
          </a:bodyPr>
          <a:lstStyle>
            <a:lvl1pPr marL="0" indent="0">
              <a:buFont typeface="Arial"/>
              <a:buNone/>
              <a:defRPr sz="2667">
                <a:latin typeface="+mn-lt"/>
                <a:cs typeface="Helvetica" panose="020B0604020202020204" pitchFamily="34" charset="0"/>
              </a:defRPr>
            </a:lvl1pPr>
            <a:lvl2pPr marL="990575" indent="-380990">
              <a:buFont typeface="Arial"/>
              <a:buChar char="•"/>
              <a:defRPr sz="2400">
                <a:latin typeface="Helvetica"/>
                <a:cs typeface="Helvetica"/>
              </a:defRPr>
            </a:lvl2pPr>
            <a:lvl3pPr marL="1523962" indent="-304792">
              <a:buFont typeface="Arial"/>
              <a:buChar char="•"/>
              <a:defRPr sz="2133">
                <a:latin typeface="Helvetica"/>
                <a:cs typeface="Helvetica"/>
              </a:defRPr>
            </a:lvl3pPr>
            <a:lvl4pPr marL="2133547" indent="-304792">
              <a:buFont typeface="Arial"/>
              <a:buChar char="•"/>
              <a:defRPr sz="1867">
                <a:latin typeface="Helvetica"/>
                <a:cs typeface="Helvetica"/>
              </a:defRPr>
            </a:lvl4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6CD82518-1C9C-4C56-91BF-57E0EFBB64D3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F9D253DA-BA6F-49C1-B5C3-5F30F9D19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59AF117-C962-42C3-B607-0DA5F68D1A7A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33924CCF-6FD7-4CD1-8D2B-A1DF3CD8B2C4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872E65D-371D-467C-B8A6-176E1F47BCDF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1" name="Pladsholder til slidenummer 10">
            <a:extLst>
              <a:ext uri="{FF2B5EF4-FFF2-40B4-BE49-F238E27FC236}">
                <a16:creationId xmlns:a16="http://schemas.microsoft.com/office/drawing/2014/main" id="{23FB95E9-9ADF-4345-A70C-28555B43079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55845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billeder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288000" y="1632000"/>
            <a:ext cx="54240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667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72000" y="1632000"/>
            <a:ext cx="54240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667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99E68EF2-341E-492F-9ED0-1E5D417AEA8F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AECC0D0-258C-4026-9656-1C028987C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2B974660-66FF-44A1-B1BA-DE47B1236CD6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EA0AE238-C0AE-4F77-9C99-78A98FED9B19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7" name="Pladsholder til sidefod 6">
            <a:extLst>
              <a:ext uri="{FF2B5EF4-FFF2-40B4-BE49-F238E27FC236}">
                <a16:creationId xmlns:a16="http://schemas.microsoft.com/office/drawing/2014/main" id="{58074D7F-5A30-43AF-9D0F-BE8555EEC30E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5E3D91F-4764-4CBC-B34E-E9CBD5EE5D0D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8180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Overskrift +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72000" y="1632000"/>
            <a:ext cx="110400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667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FDF893E-FC5F-4472-8B05-6D3D6AC613DC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88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607EEE9-189C-402C-8963-218610105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67FF914-E45E-4123-B808-0075AD758E26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8B41BCF3-F6D0-4E2B-AA4D-AB675533A2D2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11588D9B-80EB-43D8-9B59-9B112FB5CF38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BEC1D772-6170-4DF4-9A2C-8D6C3DC5DD06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37785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/ Full screen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457200"/>
            <a:ext cx="12192000" cy="6400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667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13CCE29-BF5E-4CB6-A5EA-35D42698CBA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47179F06-43B5-4D60-BB51-B01004574DCD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4E5472A-376B-47F2-9CE6-0A7B0CB94F1A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da-DK">
                <a:solidFill>
                  <a:schemeClr val="bg1">
                    <a:lumMod val="75000"/>
                  </a:schemeClr>
                </a:solidFill>
              </a:rPr>
              <a:t>Evt. tekst i sidefod</a:t>
            </a:r>
            <a:endParaRPr lang="da-DK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4E9D019-DB11-4695-AF70-29B81892D9D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540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u/billede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CF53A55-34CA-379E-5672-E66472E2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9881" y="2103437"/>
            <a:ext cx="7645419" cy="2072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8" name="Pladsholder til tekst 9">
            <a:extLst>
              <a:ext uri="{FF2B5EF4-FFF2-40B4-BE49-F238E27FC236}">
                <a16:creationId xmlns:a16="http://schemas.microsoft.com/office/drawing/2014/main" id="{2EE37547-03D3-9B99-9A34-6768805049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09881" y="4176215"/>
            <a:ext cx="6388877" cy="10636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801252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10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72000" y="1584000"/>
            <a:ext cx="6720000" cy="4560000"/>
          </a:xfrm>
          <a:custGeom>
            <a:avLst/>
            <a:gdLst>
              <a:gd name="connsiteX0" fmla="*/ 0 w 5050405"/>
              <a:gd name="connsiteY0" fmla="*/ 0 h 3512755"/>
              <a:gd name="connsiteX1" fmla="*/ 5050405 w 5050405"/>
              <a:gd name="connsiteY1" fmla="*/ 0 h 3512755"/>
              <a:gd name="connsiteX2" fmla="*/ 5050405 w 5050405"/>
              <a:gd name="connsiteY2" fmla="*/ 3512755 h 3512755"/>
              <a:gd name="connsiteX3" fmla="*/ 0 w 5050405"/>
              <a:gd name="connsiteY3" fmla="*/ 3512755 h 3512755"/>
              <a:gd name="connsiteX4" fmla="*/ 0 w 5050405"/>
              <a:gd name="connsiteY4" fmla="*/ 0 h 3512755"/>
              <a:gd name="connsiteX0" fmla="*/ 0 w 5286262"/>
              <a:gd name="connsiteY0" fmla="*/ 0 h 3512755"/>
              <a:gd name="connsiteX1" fmla="*/ 5286262 w 5286262"/>
              <a:gd name="connsiteY1" fmla="*/ 0 h 3512755"/>
              <a:gd name="connsiteX2" fmla="*/ 5050405 w 5286262"/>
              <a:gd name="connsiteY2" fmla="*/ 3512755 h 3512755"/>
              <a:gd name="connsiteX3" fmla="*/ 0 w 5286262"/>
              <a:gd name="connsiteY3" fmla="*/ 3512755 h 3512755"/>
              <a:gd name="connsiteX4" fmla="*/ 0 w 5286262"/>
              <a:gd name="connsiteY4" fmla="*/ 0 h 3512755"/>
              <a:gd name="connsiteX0" fmla="*/ 0 w 5286262"/>
              <a:gd name="connsiteY0" fmla="*/ 0 h 3512755"/>
              <a:gd name="connsiteX1" fmla="*/ 5286262 w 5286262"/>
              <a:gd name="connsiteY1" fmla="*/ 0 h 3512755"/>
              <a:gd name="connsiteX2" fmla="*/ 4442619 w 5286262"/>
              <a:gd name="connsiteY2" fmla="*/ 3476469 h 3512755"/>
              <a:gd name="connsiteX3" fmla="*/ 0 w 5286262"/>
              <a:gd name="connsiteY3" fmla="*/ 3512755 h 3512755"/>
              <a:gd name="connsiteX4" fmla="*/ 0 w 5286262"/>
              <a:gd name="connsiteY4" fmla="*/ 0 h 3512755"/>
              <a:gd name="connsiteX0" fmla="*/ 0 w 5286262"/>
              <a:gd name="connsiteY0" fmla="*/ 0 h 3521826"/>
              <a:gd name="connsiteX1" fmla="*/ 5286262 w 5286262"/>
              <a:gd name="connsiteY1" fmla="*/ 0 h 3521826"/>
              <a:gd name="connsiteX2" fmla="*/ 4451690 w 5286262"/>
              <a:gd name="connsiteY2" fmla="*/ 3521826 h 3521826"/>
              <a:gd name="connsiteX3" fmla="*/ 0 w 5286262"/>
              <a:gd name="connsiteY3" fmla="*/ 3512755 h 3521826"/>
              <a:gd name="connsiteX4" fmla="*/ 0 w 5286262"/>
              <a:gd name="connsiteY4" fmla="*/ 0 h 3521826"/>
              <a:gd name="connsiteX0" fmla="*/ 0 w 5197362"/>
              <a:gd name="connsiteY0" fmla="*/ 0 h 3521826"/>
              <a:gd name="connsiteX1" fmla="*/ 5197362 w 5197362"/>
              <a:gd name="connsiteY1" fmla="*/ 0 h 3521826"/>
              <a:gd name="connsiteX2" fmla="*/ 4451690 w 5197362"/>
              <a:gd name="connsiteY2" fmla="*/ 3521826 h 3521826"/>
              <a:gd name="connsiteX3" fmla="*/ 0 w 5197362"/>
              <a:gd name="connsiteY3" fmla="*/ 3512755 h 3521826"/>
              <a:gd name="connsiteX4" fmla="*/ 0 w 5197362"/>
              <a:gd name="connsiteY4" fmla="*/ 0 h 3521826"/>
              <a:gd name="connsiteX0" fmla="*/ 0 w 5197362"/>
              <a:gd name="connsiteY0" fmla="*/ 0 h 3512755"/>
              <a:gd name="connsiteX1" fmla="*/ 5197362 w 5197362"/>
              <a:gd name="connsiteY1" fmla="*/ 0 h 3512755"/>
              <a:gd name="connsiteX2" fmla="*/ 4350090 w 5197362"/>
              <a:gd name="connsiteY2" fmla="*/ 3496426 h 3512755"/>
              <a:gd name="connsiteX3" fmla="*/ 0 w 5197362"/>
              <a:gd name="connsiteY3" fmla="*/ 3512755 h 3512755"/>
              <a:gd name="connsiteX4" fmla="*/ 0 w 5197362"/>
              <a:gd name="connsiteY4" fmla="*/ 0 h 3512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7362" h="3512755">
                <a:moveTo>
                  <a:pt x="0" y="0"/>
                </a:moveTo>
                <a:lnTo>
                  <a:pt x="5197362" y="0"/>
                </a:lnTo>
                <a:lnTo>
                  <a:pt x="4350090" y="3496426"/>
                </a:lnTo>
                <a:lnTo>
                  <a:pt x="0" y="351275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Tx/>
              <a:buSzTx/>
              <a:buFont typeface="Arial"/>
              <a:buNone/>
              <a:tabLst/>
              <a:defRPr sz="2667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Helvetica"/>
              </a:defRPr>
            </a:lvl1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625168" y="461435"/>
            <a:ext cx="5566833" cy="6407149"/>
          </a:xfrm>
          <a:custGeom>
            <a:avLst/>
            <a:gdLst>
              <a:gd name="connsiteX0" fmla="*/ 0 w 3190875"/>
              <a:gd name="connsiteY0" fmla="*/ 0 h 4805362"/>
              <a:gd name="connsiteX1" fmla="*/ 3190875 w 3190875"/>
              <a:gd name="connsiteY1" fmla="*/ 0 h 4805362"/>
              <a:gd name="connsiteX2" fmla="*/ 3190875 w 3190875"/>
              <a:gd name="connsiteY2" fmla="*/ 4805362 h 4805362"/>
              <a:gd name="connsiteX3" fmla="*/ 0 w 3190875"/>
              <a:gd name="connsiteY3" fmla="*/ 4805362 h 4805362"/>
              <a:gd name="connsiteX4" fmla="*/ 0 w 3190875"/>
              <a:gd name="connsiteY4" fmla="*/ 0 h 4805362"/>
              <a:gd name="connsiteX0" fmla="*/ 984250 w 4175125"/>
              <a:gd name="connsiteY0" fmla="*/ 0 h 4805362"/>
              <a:gd name="connsiteX1" fmla="*/ 4175125 w 4175125"/>
              <a:gd name="connsiteY1" fmla="*/ 0 h 4805362"/>
              <a:gd name="connsiteX2" fmla="*/ 4175125 w 4175125"/>
              <a:gd name="connsiteY2" fmla="*/ 4805362 h 4805362"/>
              <a:gd name="connsiteX3" fmla="*/ 0 w 4175125"/>
              <a:gd name="connsiteY3" fmla="*/ 4805362 h 4805362"/>
              <a:gd name="connsiteX4" fmla="*/ 984250 w 4175125"/>
              <a:gd name="connsiteY4" fmla="*/ 0 h 4805362"/>
              <a:gd name="connsiteX0" fmla="*/ 1135062 w 4175125"/>
              <a:gd name="connsiteY0" fmla="*/ 0 h 4805362"/>
              <a:gd name="connsiteX1" fmla="*/ 4175125 w 4175125"/>
              <a:gd name="connsiteY1" fmla="*/ 0 h 4805362"/>
              <a:gd name="connsiteX2" fmla="*/ 4175125 w 4175125"/>
              <a:gd name="connsiteY2" fmla="*/ 4805362 h 4805362"/>
              <a:gd name="connsiteX3" fmla="*/ 0 w 4175125"/>
              <a:gd name="connsiteY3" fmla="*/ 4805362 h 4805362"/>
              <a:gd name="connsiteX4" fmla="*/ 1135062 w 4175125"/>
              <a:gd name="connsiteY4" fmla="*/ 0 h 480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5125" h="4805362">
                <a:moveTo>
                  <a:pt x="1135062" y="0"/>
                </a:moveTo>
                <a:lnTo>
                  <a:pt x="4175125" y="0"/>
                </a:lnTo>
                <a:lnTo>
                  <a:pt x="4175125" y="4805362"/>
                </a:lnTo>
                <a:lnTo>
                  <a:pt x="0" y="4805362"/>
                </a:lnTo>
                <a:lnTo>
                  <a:pt x="1135062" y="0"/>
                </a:lnTo>
                <a:close/>
              </a:path>
            </a:pathLst>
          </a:custGeom>
        </p:spPr>
        <p:txBody>
          <a:bodyPr vert="horz"/>
          <a:lstStyle>
            <a:lvl1pPr marL="0" indent="0" algn="ctr">
              <a:buNone/>
              <a:defRPr sz="1600">
                <a:latin typeface="+mn-lt"/>
              </a:defRPr>
            </a:lvl1pPr>
          </a:lstStyle>
          <a:p>
            <a:endParaRPr lang="da-DK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1B94E55B-BF5D-4258-BD77-89258319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6720000" cy="60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CDAA40C-F5A7-462A-A4CA-1053996B99A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59D13DFB-A540-4E27-A33B-576B13F88159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290DCC94-BE57-4FDB-A50B-9A31DB1548EF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1" name="Pladsholder til slidenummer 10">
            <a:extLst>
              <a:ext uri="{FF2B5EF4-FFF2-40B4-BE49-F238E27FC236}">
                <a16:creationId xmlns:a16="http://schemas.microsoft.com/office/drawing/2014/main" id="{AFE452A1-8D97-451B-9C2E-82F3A2B95ED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5743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Lill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8487836" y="461435"/>
            <a:ext cx="5566833" cy="6407149"/>
          </a:xfrm>
          <a:custGeom>
            <a:avLst/>
            <a:gdLst>
              <a:gd name="connsiteX0" fmla="*/ 0 w 3190875"/>
              <a:gd name="connsiteY0" fmla="*/ 0 h 4805362"/>
              <a:gd name="connsiteX1" fmla="*/ 3190875 w 3190875"/>
              <a:gd name="connsiteY1" fmla="*/ 0 h 4805362"/>
              <a:gd name="connsiteX2" fmla="*/ 3190875 w 3190875"/>
              <a:gd name="connsiteY2" fmla="*/ 4805362 h 4805362"/>
              <a:gd name="connsiteX3" fmla="*/ 0 w 3190875"/>
              <a:gd name="connsiteY3" fmla="*/ 4805362 h 4805362"/>
              <a:gd name="connsiteX4" fmla="*/ 0 w 3190875"/>
              <a:gd name="connsiteY4" fmla="*/ 0 h 4805362"/>
              <a:gd name="connsiteX0" fmla="*/ 984250 w 4175125"/>
              <a:gd name="connsiteY0" fmla="*/ 0 h 4805362"/>
              <a:gd name="connsiteX1" fmla="*/ 4175125 w 4175125"/>
              <a:gd name="connsiteY1" fmla="*/ 0 h 4805362"/>
              <a:gd name="connsiteX2" fmla="*/ 4175125 w 4175125"/>
              <a:gd name="connsiteY2" fmla="*/ 4805362 h 4805362"/>
              <a:gd name="connsiteX3" fmla="*/ 0 w 4175125"/>
              <a:gd name="connsiteY3" fmla="*/ 4805362 h 4805362"/>
              <a:gd name="connsiteX4" fmla="*/ 984250 w 4175125"/>
              <a:gd name="connsiteY4" fmla="*/ 0 h 4805362"/>
              <a:gd name="connsiteX0" fmla="*/ 1135062 w 4175125"/>
              <a:gd name="connsiteY0" fmla="*/ 0 h 4805362"/>
              <a:gd name="connsiteX1" fmla="*/ 4175125 w 4175125"/>
              <a:gd name="connsiteY1" fmla="*/ 0 h 4805362"/>
              <a:gd name="connsiteX2" fmla="*/ 4175125 w 4175125"/>
              <a:gd name="connsiteY2" fmla="*/ 4805362 h 4805362"/>
              <a:gd name="connsiteX3" fmla="*/ 0 w 4175125"/>
              <a:gd name="connsiteY3" fmla="*/ 4805362 h 4805362"/>
              <a:gd name="connsiteX4" fmla="*/ 1135062 w 4175125"/>
              <a:gd name="connsiteY4" fmla="*/ 0 h 480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5125" h="4805362">
                <a:moveTo>
                  <a:pt x="1135062" y="0"/>
                </a:moveTo>
                <a:lnTo>
                  <a:pt x="4175125" y="0"/>
                </a:lnTo>
                <a:lnTo>
                  <a:pt x="4175125" y="4805362"/>
                </a:lnTo>
                <a:lnTo>
                  <a:pt x="0" y="4805362"/>
                </a:lnTo>
                <a:lnTo>
                  <a:pt x="1135062" y="0"/>
                </a:lnTo>
                <a:close/>
              </a:path>
            </a:pathLst>
          </a:custGeom>
        </p:spPr>
        <p:txBody>
          <a:bodyPr vert="horz"/>
          <a:lstStyle>
            <a:lvl1pPr marL="0" indent="0" algn="ctr">
              <a:buNone/>
              <a:defRPr sz="1600"/>
            </a:lvl1pPr>
          </a:lstStyle>
          <a:p>
            <a:endParaRPr lang="da-DK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72000" y="1584000"/>
            <a:ext cx="8864971" cy="4560000"/>
          </a:xfrm>
          <a:custGeom>
            <a:avLst/>
            <a:gdLst>
              <a:gd name="connsiteX0" fmla="*/ 0 w 5050405"/>
              <a:gd name="connsiteY0" fmla="*/ 0 h 3512755"/>
              <a:gd name="connsiteX1" fmla="*/ 5050405 w 5050405"/>
              <a:gd name="connsiteY1" fmla="*/ 0 h 3512755"/>
              <a:gd name="connsiteX2" fmla="*/ 5050405 w 5050405"/>
              <a:gd name="connsiteY2" fmla="*/ 3512755 h 3512755"/>
              <a:gd name="connsiteX3" fmla="*/ 0 w 5050405"/>
              <a:gd name="connsiteY3" fmla="*/ 3512755 h 3512755"/>
              <a:gd name="connsiteX4" fmla="*/ 0 w 5050405"/>
              <a:gd name="connsiteY4" fmla="*/ 0 h 3512755"/>
              <a:gd name="connsiteX0" fmla="*/ 0 w 5286262"/>
              <a:gd name="connsiteY0" fmla="*/ 0 h 3512755"/>
              <a:gd name="connsiteX1" fmla="*/ 5286262 w 5286262"/>
              <a:gd name="connsiteY1" fmla="*/ 0 h 3512755"/>
              <a:gd name="connsiteX2" fmla="*/ 5050405 w 5286262"/>
              <a:gd name="connsiteY2" fmla="*/ 3512755 h 3512755"/>
              <a:gd name="connsiteX3" fmla="*/ 0 w 5286262"/>
              <a:gd name="connsiteY3" fmla="*/ 3512755 h 3512755"/>
              <a:gd name="connsiteX4" fmla="*/ 0 w 5286262"/>
              <a:gd name="connsiteY4" fmla="*/ 0 h 3512755"/>
              <a:gd name="connsiteX0" fmla="*/ 0 w 5286262"/>
              <a:gd name="connsiteY0" fmla="*/ 0 h 3512755"/>
              <a:gd name="connsiteX1" fmla="*/ 5286262 w 5286262"/>
              <a:gd name="connsiteY1" fmla="*/ 0 h 3512755"/>
              <a:gd name="connsiteX2" fmla="*/ 4442619 w 5286262"/>
              <a:gd name="connsiteY2" fmla="*/ 3476469 h 3512755"/>
              <a:gd name="connsiteX3" fmla="*/ 0 w 5286262"/>
              <a:gd name="connsiteY3" fmla="*/ 3512755 h 3512755"/>
              <a:gd name="connsiteX4" fmla="*/ 0 w 5286262"/>
              <a:gd name="connsiteY4" fmla="*/ 0 h 3512755"/>
              <a:gd name="connsiteX0" fmla="*/ 0 w 5286262"/>
              <a:gd name="connsiteY0" fmla="*/ 0 h 3521826"/>
              <a:gd name="connsiteX1" fmla="*/ 5286262 w 5286262"/>
              <a:gd name="connsiteY1" fmla="*/ 0 h 3521826"/>
              <a:gd name="connsiteX2" fmla="*/ 4451690 w 5286262"/>
              <a:gd name="connsiteY2" fmla="*/ 3521826 h 3521826"/>
              <a:gd name="connsiteX3" fmla="*/ 0 w 5286262"/>
              <a:gd name="connsiteY3" fmla="*/ 3512755 h 3521826"/>
              <a:gd name="connsiteX4" fmla="*/ 0 w 5286262"/>
              <a:gd name="connsiteY4" fmla="*/ 0 h 3521826"/>
              <a:gd name="connsiteX0" fmla="*/ 0 w 5197362"/>
              <a:gd name="connsiteY0" fmla="*/ 0 h 3521826"/>
              <a:gd name="connsiteX1" fmla="*/ 5197362 w 5197362"/>
              <a:gd name="connsiteY1" fmla="*/ 0 h 3521826"/>
              <a:gd name="connsiteX2" fmla="*/ 4451690 w 5197362"/>
              <a:gd name="connsiteY2" fmla="*/ 3521826 h 3521826"/>
              <a:gd name="connsiteX3" fmla="*/ 0 w 5197362"/>
              <a:gd name="connsiteY3" fmla="*/ 3512755 h 3521826"/>
              <a:gd name="connsiteX4" fmla="*/ 0 w 5197362"/>
              <a:gd name="connsiteY4" fmla="*/ 0 h 3521826"/>
              <a:gd name="connsiteX0" fmla="*/ 0 w 5197362"/>
              <a:gd name="connsiteY0" fmla="*/ 0 h 3512755"/>
              <a:gd name="connsiteX1" fmla="*/ 5197362 w 5197362"/>
              <a:gd name="connsiteY1" fmla="*/ 0 h 3512755"/>
              <a:gd name="connsiteX2" fmla="*/ 4350090 w 5197362"/>
              <a:gd name="connsiteY2" fmla="*/ 3496426 h 3512755"/>
              <a:gd name="connsiteX3" fmla="*/ 0 w 5197362"/>
              <a:gd name="connsiteY3" fmla="*/ 3512755 h 3512755"/>
              <a:gd name="connsiteX4" fmla="*/ 0 w 5197362"/>
              <a:gd name="connsiteY4" fmla="*/ 0 h 3512755"/>
              <a:gd name="connsiteX0" fmla="*/ 0 w 6648728"/>
              <a:gd name="connsiteY0" fmla="*/ 0 h 3512755"/>
              <a:gd name="connsiteX1" fmla="*/ 6648728 w 6648728"/>
              <a:gd name="connsiteY1" fmla="*/ 0 h 3512755"/>
              <a:gd name="connsiteX2" fmla="*/ 4350090 w 6648728"/>
              <a:gd name="connsiteY2" fmla="*/ 3496426 h 3512755"/>
              <a:gd name="connsiteX3" fmla="*/ 0 w 6648728"/>
              <a:gd name="connsiteY3" fmla="*/ 3512755 h 3512755"/>
              <a:gd name="connsiteX4" fmla="*/ 0 w 6648728"/>
              <a:gd name="connsiteY4" fmla="*/ 0 h 3512755"/>
              <a:gd name="connsiteX0" fmla="*/ 0 w 6648728"/>
              <a:gd name="connsiteY0" fmla="*/ 0 h 3527981"/>
              <a:gd name="connsiteX1" fmla="*/ 6648728 w 6648728"/>
              <a:gd name="connsiteY1" fmla="*/ 0 h 3527981"/>
              <a:gd name="connsiteX2" fmla="*/ 5785680 w 6648728"/>
              <a:gd name="connsiteY2" fmla="*/ 3527981 h 3527981"/>
              <a:gd name="connsiteX3" fmla="*/ 0 w 6648728"/>
              <a:gd name="connsiteY3" fmla="*/ 3512755 h 3527981"/>
              <a:gd name="connsiteX4" fmla="*/ 0 w 6648728"/>
              <a:gd name="connsiteY4" fmla="*/ 0 h 3527981"/>
              <a:gd name="connsiteX0" fmla="*/ 0 w 6648728"/>
              <a:gd name="connsiteY0" fmla="*/ 0 h 3512755"/>
              <a:gd name="connsiteX1" fmla="*/ 6648728 w 6648728"/>
              <a:gd name="connsiteY1" fmla="*/ 0 h 3512755"/>
              <a:gd name="connsiteX2" fmla="*/ 5785680 w 6648728"/>
              <a:gd name="connsiteY2" fmla="*/ 3504314 h 3512755"/>
              <a:gd name="connsiteX3" fmla="*/ 0 w 6648728"/>
              <a:gd name="connsiteY3" fmla="*/ 3512755 h 3512755"/>
              <a:gd name="connsiteX4" fmla="*/ 0 w 6648728"/>
              <a:gd name="connsiteY4" fmla="*/ 0 h 3512755"/>
              <a:gd name="connsiteX0" fmla="*/ 0 w 6648728"/>
              <a:gd name="connsiteY0" fmla="*/ 0 h 3527980"/>
              <a:gd name="connsiteX1" fmla="*/ 6648728 w 6648728"/>
              <a:gd name="connsiteY1" fmla="*/ 0 h 3527980"/>
              <a:gd name="connsiteX2" fmla="*/ 5793568 w 6648728"/>
              <a:gd name="connsiteY2" fmla="*/ 3527980 h 3527980"/>
              <a:gd name="connsiteX3" fmla="*/ 0 w 6648728"/>
              <a:gd name="connsiteY3" fmla="*/ 3512755 h 3527980"/>
              <a:gd name="connsiteX4" fmla="*/ 0 w 6648728"/>
              <a:gd name="connsiteY4" fmla="*/ 0 h 3527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8728" h="3527980">
                <a:moveTo>
                  <a:pt x="0" y="0"/>
                </a:moveTo>
                <a:lnTo>
                  <a:pt x="6648728" y="0"/>
                </a:lnTo>
                <a:lnTo>
                  <a:pt x="5793568" y="3527980"/>
                </a:lnTo>
                <a:lnTo>
                  <a:pt x="0" y="351275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>
            <a:normAutofit/>
          </a:bodyPr>
          <a:lstStyle>
            <a:lvl1pPr marL="0" marR="0" indent="0" algn="l" defTabSz="609585" rtl="0" eaLnBrk="1" fontAlgn="auto" latinLnBrk="0" hangingPunct="1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Tx/>
              <a:buSzTx/>
              <a:buFont typeface="Arial"/>
              <a:buNone/>
              <a:tabLst/>
              <a:defRPr sz="2667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Helvetica"/>
              </a:defRPr>
            </a:lvl1pPr>
          </a:lstStyle>
          <a:p>
            <a:pPr lvl="0"/>
            <a:r>
              <a:rPr lang="da-DK" dirty="0"/>
              <a:t>Klik for at redigere tekst 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3C7C3710-20CA-47D3-B63D-B93D1AFEB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8880000" cy="60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96F62031-F169-42A4-9884-826004A8C19B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8953EB20-8D1C-4A6E-8C8D-B9B2D49C39D4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10" name="Pladsholder til sidefod 9">
            <a:extLst>
              <a:ext uri="{FF2B5EF4-FFF2-40B4-BE49-F238E27FC236}">
                <a16:creationId xmlns:a16="http://schemas.microsoft.com/office/drawing/2014/main" id="{BC1DFE87-D8A2-4BE3-A383-4BD245C1EDC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1" name="Pladsholder til slidenummer 10">
            <a:extLst>
              <a:ext uri="{FF2B5EF4-FFF2-40B4-BE49-F238E27FC236}">
                <a16:creationId xmlns:a16="http://schemas.microsoft.com/office/drawing/2014/main" id="{93054C07-B511-45C8-8873-F691DB12BA3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45252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1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72000" y="1584000"/>
            <a:ext cx="11040000" cy="45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/>
              <a:buNone/>
              <a:defRPr sz="2667">
                <a:latin typeface="+mn-lt"/>
                <a:cs typeface="Helvetica"/>
              </a:defRPr>
            </a:lvl1pPr>
            <a:lvl2pPr marL="990575" indent="-380990">
              <a:buFont typeface="Arial"/>
              <a:buChar char="•"/>
              <a:defRPr sz="2400">
                <a:latin typeface="Helvetica"/>
                <a:cs typeface="Helvetica"/>
              </a:defRPr>
            </a:lvl2pPr>
            <a:lvl3pPr marL="1523962" indent="-304792">
              <a:buFont typeface="Arial"/>
              <a:buChar char="•"/>
              <a:defRPr sz="2133">
                <a:latin typeface="Helvetica"/>
                <a:cs typeface="Helvetica"/>
              </a:defRPr>
            </a:lvl3pPr>
            <a:lvl4pPr marL="2133547" indent="-304792">
              <a:buFont typeface="Arial"/>
              <a:buChar char="•"/>
              <a:defRPr sz="1867">
                <a:latin typeface="Helvetica"/>
                <a:cs typeface="Helvetica"/>
              </a:defRPr>
            </a:lvl4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E8AD1A9-CADD-429C-BBEE-4C96AB9B5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7412150-9B22-4D74-8AA5-A8FE5AAE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30BD-582F-4A99-A20C-B667CC382F37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C2AA5FB-07EB-4D69-BA5B-2C863CEB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DC21B67F-F083-4FC4-A9F4-68C174F1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0601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2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4321BF51-C5CA-4D45-B37D-3B45D43EC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903559-1AF6-4E62-BA4E-CA1244DCC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000" y="1584000"/>
            <a:ext cx="5424000" cy="45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/>
              <a:buNone/>
              <a:defRPr sz="2667">
                <a:latin typeface="+mn-lt"/>
                <a:cs typeface="Helvetica"/>
              </a:defRPr>
            </a:lvl1pPr>
            <a:lvl2pPr marL="990575" indent="-380990">
              <a:buFont typeface="Arial"/>
              <a:buChar char="•"/>
              <a:defRPr sz="2400">
                <a:latin typeface="Helvetica"/>
                <a:cs typeface="Helvetica"/>
              </a:defRPr>
            </a:lvl2pPr>
            <a:lvl3pPr marL="1523962" indent="-304792">
              <a:buFont typeface="Arial"/>
              <a:buChar char="•"/>
              <a:defRPr sz="2133">
                <a:latin typeface="Helvetica"/>
                <a:cs typeface="Helvetica"/>
              </a:defRPr>
            </a:lvl3pPr>
            <a:lvl4pPr marL="2133547" indent="-304792">
              <a:buFont typeface="Arial"/>
              <a:buChar char="•"/>
              <a:defRPr sz="1867">
                <a:latin typeface="Helvetica"/>
                <a:cs typeface="Helvetica"/>
              </a:defRPr>
            </a:lvl4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128289D-20B2-4A93-ACB1-2A8FCFEF15B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88000" y="1584000"/>
            <a:ext cx="5424000" cy="456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/>
              <a:buNone/>
              <a:defRPr sz="2667">
                <a:latin typeface="+mn-lt"/>
                <a:cs typeface="Helvetica"/>
              </a:defRPr>
            </a:lvl1pPr>
            <a:lvl2pPr marL="990575" indent="-380990">
              <a:buFont typeface="Arial"/>
              <a:buChar char="•"/>
              <a:defRPr sz="2400">
                <a:latin typeface="Helvetica"/>
                <a:cs typeface="Helvetica"/>
              </a:defRPr>
            </a:lvl2pPr>
            <a:lvl3pPr marL="1523962" indent="-304792">
              <a:buFont typeface="Arial"/>
              <a:buChar char="•"/>
              <a:defRPr sz="2133">
                <a:latin typeface="Helvetica"/>
                <a:cs typeface="Helvetica"/>
              </a:defRPr>
            </a:lvl3pPr>
            <a:lvl4pPr marL="2133547" indent="-304792">
              <a:buFont typeface="Arial"/>
              <a:buChar char="•"/>
              <a:defRPr sz="1867">
                <a:latin typeface="Helvetica"/>
                <a:cs typeface="Helvetica"/>
              </a:defRPr>
            </a:lvl4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7673549B-A976-4B37-8B16-5418E5F59E6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5DB1C37-9588-417B-8029-EE2B6C67A49D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10" name="Pladsholder til sidefod 9">
            <a:extLst>
              <a:ext uri="{FF2B5EF4-FFF2-40B4-BE49-F238E27FC236}">
                <a16:creationId xmlns:a16="http://schemas.microsoft.com/office/drawing/2014/main" id="{3A31BF11-CEF1-4829-A2D0-F02D3DFFF3D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1" name="Pladsholder til slidenummer 10">
            <a:extLst>
              <a:ext uri="{FF2B5EF4-FFF2-40B4-BE49-F238E27FC236}">
                <a16:creationId xmlns:a16="http://schemas.microsoft.com/office/drawing/2014/main" id="{DDDB982B-6F78-4C68-83FA-B8ECE1C8426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39781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Tekst + bille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288000" y="1632000"/>
            <a:ext cx="54240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667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672000" y="1632000"/>
            <a:ext cx="5424000" cy="4560000"/>
          </a:xfrm>
          <a:prstGeom prst="rect">
            <a:avLst/>
          </a:prstGeom>
        </p:spPr>
        <p:txBody>
          <a:bodyPr numCol="1">
            <a:normAutofit/>
          </a:bodyPr>
          <a:lstStyle>
            <a:lvl1pPr marL="0" indent="0">
              <a:buFont typeface="Arial"/>
              <a:buNone/>
              <a:defRPr sz="2667">
                <a:latin typeface="+mn-lt"/>
                <a:cs typeface="Helvetica"/>
              </a:defRPr>
            </a:lvl1pPr>
            <a:lvl2pPr marL="990575" indent="-380990">
              <a:buFont typeface="Arial"/>
              <a:buChar char="•"/>
              <a:defRPr sz="2400">
                <a:latin typeface="Helvetica"/>
                <a:cs typeface="Helvetica"/>
              </a:defRPr>
            </a:lvl2pPr>
            <a:lvl3pPr marL="1523962" indent="-304792">
              <a:buFont typeface="Arial"/>
              <a:buChar char="•"/>
              <a:defRPr sz="2133">
                <a:latin typeface="Helvetica"/>
                <a:cs typeface="Helvetica"/>
              </a:defRPr>
            </a:lvl3pPr>
            <a:lvl4pPr marL="2133547" indent="-304792">
              <a:buFont typeface="Arial"/>
              <a:buChar char="•"/>
              <a:defRPr sz="1867">
                <a:latin typeface="Helvetica"/>
                <a:cs typeface="Helvetica"/>
              </a:defRPr>
            </a:lvl4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B4B924DB-C780-4875-B311-A433E3B2F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8ECAFB7-BCD2-4B03-B8B7-2BA405FDE5EB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EFFDDBDE-957A-4C13-9CDA-620DADE59584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FCDABBA4-5D81-4F66-B5ED-46D604E5EAA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D2E0041F-B25F-4598-9203-D096C37F471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48322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Tekst + bille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74919" y="1632000"/>
            <a:ext cx="73440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667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2000" y="1632000"/>
            <a:ext cx="3600000" cy="4560000"/>
          </a:xfrm>
          <a:prstGeom prst="rect">
            <a:avLst/>
          </a:prstGeom>
        </p:spPr>
        <p:txBody>
          <a:bodyPr numCol="1">
            <a:normAutofit/>
          </a:bodyPr>
          <a:lstStyle>
            <a:lvl1pPr marL="0" indent="0">
              <a:buFont typeface="Arial"/>
              <a:buNone/>
              <a:defRPr sz="2667">
                <a:latin typeface="+mn-lt"/>
                <a:cs typeface="Helvetica"/>
              </a:defRPr>
            </a:lvl1pPr>
            <a:lvl2pPr marL="990575" indent="-380990">
              <a:buFont typeface="Arial"/>
              <a:buChar char="•"/>
              <a:defRPr sz="2400">
                <a:latin typeface="Helvetica"/>
                <a:cs typeface="Helvetica"/>
              </a:defRPr>
            </a:lvl2pPr>
            <a:lvl3pPr marL="1523962" indent="-304792">
              <a:buFont typeface="Arial"/>
              <a:buChar char="•"/>
              <a:defRPr sz="2133">
                <a:latin typeface="Helvetica"/>
                <a:cs typeface="Helvetica"/>
              </a:defRPr>
            </a:lvl3pPr>
            <a:lvl4pPr marL="2133547" indent="-304792">
              <a:buFont typeface="Arial"/>
              <a:buChar char="•"/>
              <a:defRPr sz="1867">
                <a:latin typeface="Helvetica"/>
                <a:cs typeface="Helvetica"/>
              </a:defRPr>
            </a:lvl4pPr>
          </a:lstStyle>
          <a:p>
            <a:pPr lvl="0"/>
            <a:r>
              <a:rPr lang="da-DK" dirty="0"/>
              <a:t>Klik for at redigere tekst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A7403EB0-DBA9-4FE7-9E84-269CFDFD6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AFD4C78-8899-4EC6-91CE-9B341254F658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89D9C59C-8452-4E9D-B48F-01E2E1ADE624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76AAAA17-4CE2-434F-82E5-0DF34EACEBA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1" name="Pladsholder til slidenummer 10">
            <a:extLst>
              <a:ext uri="{FF2B5EF4-FFF2-40B4-BE49-F238E27FC236}">
                <a16:creationId xmlns:a16="http://schemas.microsoft.com/office/drawing/2014/main" id="{F924AE12-CE6A-437D-897C-D804FD540C9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1292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billeder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288000" y="1632000"/>
            <a:ext cx="54240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000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72000" y="1632000"/>
            <a:ext cx="5424000" cy="4560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 sz="2000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C2ED46CC-6242-47F1-97A1-6AB8283F7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F0A1862-32B4-4179-864E-265E8E7A2A5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49F94A79-87E3-4283-B2C1-E2974C7F7C6F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88F5E2C-E745-401D-AAC3-F11018C956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58F6D0E-78C8-41CB-BC49-CE2D421686A7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735315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Overskrift +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6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72000" y="1632000"/>
            <a:ext cx="11040000" cy="45600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667">
                <a:latin typeface="+mn-lt"/>
                <a:cs typeface="Helvetica"/>
              </a:defRPr>
            </a:lvl1pPr>
          </a:lstStyle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Indsæt billede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74E4B35E-A97B-4A40-BA82-A9B1338AE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8" name="Pladsholder til dato 7">
            <a:extLst>
              <a:ext uri="{FF2B5EF4-FFF2-40B4-BE49-F238E27FC236}">
                <a16:creationId xmlns:a16="http://schemas.microsoft.com/office/drawing/2014/main" id="{5E568026-6B4F-435F-9D8A-F9CFF65881D2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D328EFA4-5A28-4191-9430-53E296EFE398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FAE32597-1E67-4B1F-AD41-19A1E574225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7DAB316A-3B4E-4083-8E40-848B9DDF3281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4962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Indholdsside / Bull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g_test_grey_wide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95"/>
          <a:stretch/>
        </p:blipFill>
        <p:spPr>
          <a:xfrm>
            <a:off x="-27267" y="452913"/>
            <a:ext cx="12219268" cy="6427665"/>
          </a:xfrm>
          <a:prstGeom prst="rect">
            <a:avLst/>
          </a:prstGeom>
        </p:spPr>
      </p:pic>
      <p:sp>
        <p:nvSpPr>
          <p:cNvPr id="2" name="Rectangle 12">
            <a:extLst>
              <a:ext uri="{FF2B5EF4-FFF2-40B4-BE49-F238E27FC236}">
                <a16:creationId xmlns:a16="http://schemas.microsoft.com/office/drawing/2014/main" id="{E8518895-F195-4AC2-B61E-13DDACADC3C1}"/>
              </a:ext>
            </a:extLst>
          </p:cNvPr>
          <p:cNvSpPr/>
          <p:nvPr userDrawn="1"/>
        </p:nvSpPr>
        <p:spPr>
          <a:xfrm>
            <a:off x="672000" y="1488000"/>
            <a:ext cx="480000" cy="48000"/>
          </a:xfrm>
          <a:prstGeom prst="rect">
            <a:avLst/>
          </a:prstGeom>
          <a:solidFill>
            <a:srgbClr val="0778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51B2DF4E-C8EC-445A-BB1C-DDF26251F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8" name="Pladsholder til dato 7">
            <a:extLst>
              <a:ext uri="{FF2B5EF4-FFF2-40B4-BE49-F238E27FC236}">
                <a16:creationId xmlns:a16="http://schemas.microsoft.com/office/drawing/2014/main" id="{A6D366AB-66C7-4DF5-8905-1609976221D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2C25F143-B815-427D-BE27-5E0C46D44660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C9F2AF64-6D07-4171-9FC4-5FED0087F92D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 sz="1200"/>
              <a:t>Evt. tekst i sidefod</a:t>
            </a:r>
            <a:endParaRPr lang="da-DK" sz="1200" dirty="0"/>
          </a:p>
        </p:txBody>
      </p:sp>
      <p:sp>
        <p:nvSpPr>
          <p:cNvPr id="11" name="Pladsholder til slidenummer 10">
            <a:extLst>
              <a:ext uri="{FF2B5EF4-FFF2-40B4-BE49-F238E27FC236}">
                <a16:creationId xmlns:a16="http://schemas.microsoft.com/office/drawing/2014/main" id="{A3B8FA74-A05D-4D4A-ACB3-8B5348A81D5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Pladsholder til indhold 12">
            <a:extLst>
              <a:ext uri="{FF2B5EF4-FFF2-40B4-BE49-F238E27FC236}">
                <a16:creationId xmlns:a16="http://schemas.microsoft.com/office/drawing/2014/main" id="{8DD8F9B6-68EE-4D99-B7B8-4AEDA2C99F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72000" y="1583999"/>
            <a:ext cx="11040000" cy="4560000"/>
          </a:xfrm>
        </p:spPr>
        <p:txBody>
          <a:bodyPr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3759736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108458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D91FA4BA-3AD3-E5D9-7186-5C52F733C68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3D67B27-065E-F0AC-0542-FE7FF96D035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7C9E1441-D3F7-0FE1-BF17-E28E430A0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106200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108458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D91FA4BA-3AD3-E5D9-7186-5C52F733C68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3D67B27-065E-F0AC-0542-FE7FF96D035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7C9E1441-D3F7-0FE1-BF17-E28E430A0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38870146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tekst-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49530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tekst 6">
            <a:extLst>
              <a:ext uri="{FF2B5EF4-FFF2-40B4-BE49-F238E27FC236}">
                <a16:creationId xmlns:a16="http://schemas.microsoft.com/office/drawing/2014/main" id="{8A3B2B9A-3195-420D-3AAC-DC11A10CBC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5400" y="1597305"/>
            <a:ext cx="49530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8" name="Pladsholder til dato 7">
            <a:extLst>
              <a:ext uri="{FF2B5EF4-FFF2-40B4-BE49-F238E27FC236}">
                <a16:creationId xmlns:a16="http://schemas.microsoft.com/office/drawing/2014/main" id="{D26D9139-C40B-D1DB-44DB-877B0471DC8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9989EFD7-62C9-BAB6-248B-160B9524E52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titel 1">
            <a:extLst>
              <a:ext uri="{FF2B5EF4-FFF2-40B4-BE49-F238E27FC236}">
                <a16:creationId xmlns:a16="http://schemas.microsoft.com/office/drawing/2014/main" id="{18180307-EBFF-E3A0-4DCC-56E140605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11133386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 lill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66802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4769149E-2577-7D12-4DC4-D0542CD476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88300" y="1597305"/>
            <a:ext cx="3937000" cy="46298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ladsholder til dato 7">
            <a:extLst>
              <a:ext uri="{FF2B5EF4-FFF2-40B4-BE49-F238E27FC236}">
                <a16:creationId xmlns:a16="http://schemas.microsoft.com/office/drawing/2014/main" id="{88FB0663-7A52-6079-A784-E7440DAD9B6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2E6AC5DD-2FC8-A98F-91A5-6729AC3E677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titel 1">
            <a:extLst>
              <a:ext uri="{FF2B5EF4-FFF2-40B4-BE49-F238E27FC236}">
                <a16:creationId xmlns:a16="http://schemas.microsoft.com/office/drawing/2014/main" id="{DB5B66A4-9C08-1BFE-50AB-12DDA5FF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4315020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699" y="2214880"/>
            <a:ext cx="6575867" cy="4012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4769149E-2577-7D12-4DC4-D0542CD476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797800" y="803969"/>
            <a:ext cx="4394200" cy="542321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ladsholder til dato 7">
            <a:extLst>
              <a:ext uri="{FF2B5EF4-FFF2-40B4-BE49-F238E27FC236}">
                <a16:creationId xmlns:a16="http://schemas.microsoft.com/office/drawing/2014/main" id="{086FC04C-7DEE-A1D6-18F6-81024FB2F52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601D481F-B6E8-E6E4-5220-3DAC500B6A6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titel 1">
            <a:extLst>
              <a:ext uri="{FF2B5EF4-FFF2-40B4-BE49-F238E27FC236}">
                <a16:creationId xmlns:a16="http://schemas.microsoft.com/office/drawing/2014/main" id="{41C00484-8E6D-452B-E43C-7DF8F063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6575867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25067675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to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5">
            <a:extLst>
              <a:ext uri="{FF2B5EF4-FFF2-40B4-BE49-F238E27FC236}">
                <a16:creationId xmlns:a16="http://schemas.microsoft.com/office/drawing/2014/main" id="{58D016AB-E0BC-07D5-0784-FD9679F76C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28142" y="1597305"/>
            <a:ext cx="5067858" cy="46298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9" name="Pladsholder til billede 5">
            <a:extLst>
              <a:ext uri="{FF2B5EF4-FFF2-40B4-BE49-F238E27FC236}">
                <a16:creationId xmlns:a16="http://schemas.microsoft.com/office/drawing/2014/main" id="{55991D67-7995-CCB1-2FC6-145A9BA8E64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438342" y="1597305"/>
            <a:ext cx="5067858" cy="46298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EDA3B99-76A7-DC5D-5A5A-3A4B6948544E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69E6CD1-8E9E-0419-E958-5D46055289F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titel 1">
            <a:extLst>
              <a:ext uri="{FF2B5EF4-FFF2-40B4-BE49-F238E27FC236}">
                <a16:creationId xmlns:a16="http://schemas.microsoft.com/office/drawing/2014/main" id="{245A72BE-52BA-571D-CDD7-8F5E4DDD0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20515841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5">
            <a:extLst>
              <a:ext uri="{FF2B5EF4-FFF2-40B4-BE49-F238E27FC236}">
                <a16:creationId xmlns:a16="http://schemas.microsoft.com/office/drawing/2014/main" id="{58D016AB-E0BC-07D5-0784-FD9679F76C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28142" y="1597305"/>
            <a:ext cx="10906676" cy="46298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EDA3B99-76A7-DC5D-5A5A-3A4B6948544E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69E6CD1-8E9E-0419-E958-5D46055289F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9572F5D-1A95-589B-2B37-D79D47212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20888249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DA9237E-BA03-D2E7-5149-A431341C2AFC}"/>
              </a:ext>
            </a:extLst>
          </p:cNvPr>
          <p:cNvSpPr/>
          <p:nvPr userDrawn="1"/>
        </p:nvSpPr>
        <p:spPr>
          <a:xfrm>
            <a:off x="-24554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8" name="Billede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799A7850-9B17-62B1-DFA5-1F7E802A27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8104" y="238955"/>
            <a:ext cx="1414898" cy="2413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A287E37-2D28-D911-8367-DE17DE96B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799" y="3077358"/>
            <a:ext cx="7748067" cy="87243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4EC08C16-8761-205E-69A8-9B073F208B64}"/>
              </a:ext>
            </a:extLst>
          </p:cNvPr>
          <p:cNvGrpSpPr/>
          <p:nvPr userDrawn="1"/>
        </p:nvGrpSpPr>
        <p:grpSpPr>
          <a:xfrm>
            <a:off x="5631907" y="1425575"/>
            <a:ext cx="928186" cy="1133853"/>
            <a:chOff x="9366250" y="2835275"/>
            <a:chExt cx="1372322" cy="1676400"/>
          </a:xfrm>
        </p:grpSpPr>
        <p:sp>
          <p:nvSpPr>
            <p:cNvPr id="10" name="object 2">
              <a:extLst>
                <a:ext uri="{FF2B5EF4-FFF2-40B4-BE49-F238E27FC236}">
                  <a16:creationId xmlns:a16="http://schemas.microsoft.com/office/drawing/2014/main" id="{5028ACBE-CC7D-3E7B-12CD-986203E98768}"/>
                </a:ext>
              </a:extLst>
            </p:cNvPr>
            <p:cNvSpPr/>
            <p:nvPr/>
          </p:nvSpPr>
          <p:spPr>
            <a:xfrm>
              <a:off x="10016108" y="4130675"/>
              <a:ext cx="381628" cy="381000"/>
            </a:xfrm>
            <a:custGeom>
              <a:avLst/>
              <a:gdLst/>
              <a:ahLst/>
              <a:cxnLst/>
              <a:rect l="l" t="t" r="r" b="b"/>
              <a:pathLst>
                <a:path w="772160" h="770890">
                  <a:moveTo>
                    <a:pt x="706093" y="0"/>
                  </a:moveTo>
                  <a:lnTo>
                    <a:pt x="65809" y="0"/>
                  </a:lnTo>
                  <a:lnTo>
                    <a:pt x="40193" y="5162"/>
                  </a:lnTo>
                  <a:lnTo>
                    <a:pt x="19275" y="19241"/>
                  </a:lnTo>
                  <a:lnTo>
                    <a:pt x="5171" y="40123"/>
                  </a:lnTo>
                  <a:lnTo>
                    <a:pt x="0" y="65694"/>
                  </a:lnTo>
                  <a:lnTo>
                    <a:pt x="0" y="704973"/>
                  </a:lnTo>
                  <a:lnTo>
                    <a:pt x="5171" y="730552"/>
                  </a:lnTo>
                  <a:lnTo>
                    <a:pt x="19275" y="751440"/>
                  </a:lnTo>
                  <a:lnTo>
                    <a:pt x="40193" y="765524"/>
                  </a:lnTo>
                  <a:lnTo>
                    <a:pt x="65809" y="770688"/>
                  </a:lnTo>
                  <a:lnTo>
                    <a:pt x="72647" y="770688"/>
                  </a:lnTo>
                  <a:lnTo>
                    <a:pt x="120522" y="769077"/>
                  </a:lnTo>
                  <a:lnTo>
                    <a:pt x="167531" y="764314"/>
                  </a:lnTo>
                  <a:lnTo>
                    <a:pt x="213571" y="756504"/>
                  </a:lnTo>
                  <a:lnTo>
                    <a:pt x="258537" y="745748"/>
                  </a:lnTo>
                  <a:lnTo>
                    <a:pt x="302324" y="732153"/>
                  </a:lnTo>
                  <a:lnTo>
                    <a:pt x="344830" y="715822"/>
                  </a:lnTo>
                  <a:lnTo>
                    <a:pt x="385948" y="696858"/>
                  </a:lnTo>
                  <a:lnTo>
                    <a:pt x="425577" y="675366"/>
                  </a:lnTo>
                  <a:lnTo>
                    <a:pt x="463610" y="651450"/>
                  </a:lnTo>
                  <a:lnTo>
                    <a:pt x="499944" y="625214"/>
                  </a:lnTo>
                  <a:lnTo>
                    <a:pt x="534476" y="596762"/>
                  </a:lnTo>
                  <a:lnTo>
                    <a:pt x="567100" y="566197"/>
                  </a:lnTo>
                  <a:lnTo>
                    <a:pt x="597713" y="533624"/>
                  </a:lnTo>
                  <a:lnTo>
                    <a:pt x="626210" y="499147"/>
                  </a:lnTo>
                  <a:lnTo>
                    <a:pt x="652488" y="462870"/>
                  </a:lnTo>
                  <a:lnTo>
                    <a:pt x="676441" y="424896"/>
                  </a:lnTo>
                  <a:lnTo>
                    <a:pt x="697967" y="385330"/>
                  </a:lnTo>
                  <a:lnTo>
                    <a:pt x="716960" y="344276"/>
                  </a:lnTo>
                  <a:lnTo>
                    <a:pt x="733317" y="301838"/>
                  </a:lnTo>
                  <a:lnTo>
                    <a:pt x="746934" y="258119"/>
                  </a:lnTo>
                  <a:lnTo>
                    <a:pt x="757706" y="213224"/>
                  </a:lnTo>
                  <a:lnTo>
                    <a:pt x="765530" y="167256"/>
                  </a:lnTo>
                  <a:lnTo>
                    <a:pt x="770300" y="120321"/>
                  </a:lnTo>
                  <a:lnTo>
                    <a:pt x="771913" y="72521"/>
                  </a:lnTo>
                  <a:lnTo>
                    <a:pt x="771913" y="65694"/>
                  </a:lnTo>
                  <a:lnTo>
                    <a:pt x="766738" y="40123"/>
                  </a:lnTo>
                  <a:lnTo>
                    <a:pt x="752628" y="19241"/>
                  </a:lnTo>
                  <a:lnTo>
                    <a:pt x="731706" y="5162"/>
                  </a:lnTo>
                  <a:lnTo>
                    <a:pt x="706093" y="0"/>
                  </a:lnTo>
                  <a:close/>
                </a:path>
              </a:pathLst>
            </a:custGeom>
            <a:solidFill>
              <a:srgbClr val="FA9B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3">
              <a:extLst>
                <a:ext uri="{FF2B5EF4-FFF2-40B4-BE49-F238E27FC236}">
                  <a16:creationId xmlns:a16="http://schemas.microsoft.com/office/drawing/2014/main" id="{269720E8-4942-CABC-5998-895C37E98DA2}"/>
                </a:ext>
              </a:extLst>
            </p:cNvPr>
            <p:cNvSpPr/>
            <p:nvPr/>
          </p:nvSpPr>
          <p:spPr>
            <a:xfrm flipV="1">
              <a:off x="10204450" y="2835275"/>
              <a:ext cx="534122" cy="533400"/>
            </a:xfrm>
            <a:custGeom>
              <a:avLst/>
              <a:gdLst/>
              <a:ahLst/>
              <a:cxnLst/>
              <a:rect l="l" t="t" r="r" b="b"/>
              <a:pathLst>
                <a:path w="2349500" h="2346325">
                  <a:moveTo>
                    <a:pt x="2149096" y="0"/>
                  </a:moveTo>
                  <a:lnTo>
                    <a:pt x="2128343" y="0"/>
                  </a:lnTo>
                  <a:lnTo>
                    <a:pt x="2080162" y="533"/>
                  </a:lnTo>
                  <a:lnTo>
                    <a:pt x="2032242" y="2127"/>
                  </a:lnTo>
                  <a:lnTo>
                    <a:pt x="1984596" y="4769"/>
                  </a:lnTo>
                  <a:lnTo>
                    <a:pt x="1937234" y="8449"/>
                  </a:lnTo>
                  <a:lnTo>
                    <a:pt x="1890168" y="13155"/>
                  </a:lnTo>
                  <a:lnTo>
                    <a:pt x="1843409" y="18876"/>
                  </a:lnTo>
                  <a:lnTo>
                    <a:pt x="1796968" y="25600"/>
                  </a:lnTo>
                  <a:lnTo>
                    <a:pt x="1750857" y="33317"/>
                  </a:lnTo>
                  <a:lnTo>
                    <a:pt x="1705087" y="42016"/>
                  </a:lnTo>
                  <a:lnTo>
                    <a:pt x="1659668" y="51684"/>
                  </a:lnTo>
                  <a:lnTo>
                    <a:pt x="1614613" y="62311"/>
                  </a:lnTo>
                  <a:lnTo>
                    <a:pt x="1569933" y="73885"/>
                  </a:lnTo>
                  <a:lnTo>
                    <a:pt x="1525638" y="86396"/>
                  </a:lnTo>
                  <a:lnTo>
                    <a:pt x="1481741" y="99831"/>
                  </a:lnTo>
                  <a:lnTo>
                    <a:pt x="1438252" y="114181"/>
                  </a:lnTo>
                  <a:lnTo>
                    <a:pt x="1395183" y="129433"/>
                  </a:lnTo>
                  <a:lnTo>
                    <a:pt x="1352544" y="145576"/>
                  </a:lnTo>
                  <a:lnTo>
                    <a:pt x="1310348" y="162599"/>
                  </a:lnTo>
                  <a:lnTo>
                    <a:pt x="1268605" y="180490"/>
                  </a:lnTo>
                  <a:lnTo>
                    <a:pt x="1227327" y="199240"/>
                  </a:lnTo>
                  <a:lnTo>
                    <a:pt x="1186525" y="218835"/>
                  </a:lnTo>
                  <a:lnTo>
                    <a:pt x="1146210" y="239265"/>
                  </a:lnTo>
                  <a:lnTo>
                    <a:pt x="1106393" y="260520"/>
                  </a:lnTo>
                  <a:lnTo>
                    <a:pt x="1067087" y="282586"/>
                  </a:lnTo>
                  <a:lnTo>
                    <a:pt x="1028301" y="305454"/>
                  </a:lnTo>
                  <a:lnTo>
                    <a:pt x="990047" y="329112"/>
                  </a:lnTo>
                  <a:lnTo>
                    <a:pt x="952337" y="353549"/>
                  </a:lnTo>
                  <a:lnTo>
                    <a:pt x="915182" y="378753"/>
                  </a:lnTo>
                  <a:lnTo>
                    <a:pt x="878593" y="404714"/>
                  </a:lnTo>
                  <a:lnTo>
                    <a:pt x="842581" y="431420"/>
                  </a:lnTo>
                  <a:lnTo>
                    <a:pt x="807158" y="458859"/>
                  </a:lnTo>
                  <a:lnTo>
                    <a:pt x="772334" y="487021"/>
                  </a:lnTo>
                  <a:lnTo>
                    <a:pt x="738122" y="515894"/>
                  </a:lnTo>
                  <a:lnTo>
                    <a:pt x="704532" y="545467"/>
                  </a:lnTo>
                  <a:lnTo>
                    <a:pt x="671576" y="575729"/>
                  </a:lnTo>
                  <a:lnTo>
                    <a:pt x="639264" y="606669"/>
                  </a:lnTo>
                  <a:lnTo>
                    <a:pt x="607609" y="638274"/>
                  </a:lnTo>
                  <a:lnTo>
                    <a:pt x="576621" y="670535"/>
                  </a:lnTo>
                  <a:lnTo>
                    <a:pt x="546311" y="703440"/>
                  </a:lnTo>
                  <a:lnTo>
                    <a:pt x="516692" y="736977"/>
                  </a:lnTo>
                  <a:lnTo>
                    <a:pt x="487773" y="771136"/>
                  </a:lnTo>
                  <a:lnTo>
                    <a:pt x="459568" y="805904"/>
                  </a:lnTo>
                  <a:lnTo>
                    <a:pt x="432085" y="841272"/>
                  </a:lnTo>
                  <a:lnTo>
                    <a:pt x="405338" y="877227"/>
                  </a:lnTo>
                  <a:lnTo>
                    <a:pt x="379337" y="913758"/>
                  </a:lnTo>
                  <a:lnTo>
                    <a:pt x="354094" y="950855"/>
                  </a:lnTo>
                  <a:lnTo>
                    <a:pt x="329619" y="988505"/>
                  </a:lnTo>
                  <a:lnTo>
                    <a:pt x="305925" y="1026698"/>
                  </a:lnTo>
                  <a:lnTo>
                    <a:pt x="283021" y="1065422"/>
                  </a:lnTo>
                  <a:lnTo>
                    <a:pt x="260920" y="1104666"/>
                  </a:lnTo>
                  <a:lnTo>
                    <a:pt x="239633" y="1144419"/>
                  </a:lnTo>
                  <a:lnTo>
                    <a:pt x="219171" y="1184670"/>
                  </a:lnTo>
                  <a:lnTo>
                    <a:pt x="199545" y="1225407"/>
                  </a:lnTo>
                  <a:lnTo>
                    <a:pt x="180767" y="1266619"/>
                  </a:lnTo>
                  <a:lnTo>
                    <a:pt x="162848" y="1308295"/>
                  </a:lnTo>
                  <a:lnTo>
                    <a:pt x="145799" y="1350423"/>
                  </a:lnTo>
                  <a:lnTo>
                    <a:pt x="129631" y="1392993"/>
                  </a:lnTo>
                  <a:lnTo>
                    <a:pt x="114356" y="1435994"/>
                  </a:lnTo>
                  <a:lnTo>
                    <a:pt x="99984" y="1479412"/>
                  </a:lnTo>
                  <a:lnTo>
                    <a:pt x="86528" y="1523239"/>
                  </a:lnTo>
                  <a:lnTo>
                    <a:pt x="73998" y="1567462"/>
                  </a:lnTo>
                  <a:lnTo>
                    <a:pt x="62406" y="1612070"/>
                  </a:lnTo>
                  <a:lnTo>
                    <a:pt x="51763" y="1657052"/>
                  </a:lnTo>
                  <a:lnTo>
                    <a:pt x="42080" y="1702397"/>
                  </a:lnTo>
                  <a:lnTo>
                    <a:pt x="33368" y="1748093"/>
                  </a:lnTo>
                  <a:lnTo>
                    <a:pt x="25639" y="1794129"/>
                  </a:lnTo>
                  <a:lnTo>
                    <a:pt x="18905" y="1840494"/>
                  </a:lnTo>
                  <a:lnTo>
                    <a:pt x="13175" y="1887176"/>
                  </a:lnTo>
                  <a:lnTo>
                    <a:pt x="8462" y="1934166"/>
                  </a:lnTo>
                  <a:lnTo>
                    <a:pt x="4776" y="1981450"/>
                  </a:lnTo>
                  <a:lnTo>
                    <a:pt x="2130" y="2029018"/>
                  </a:lnTo>
                  <a:lnTo>
                    <a:pt x="534" y="2076859"/>
                  </a:lnTo>
                  <a:lnTo>
                    <a:pt x="0" y="2124961"/>
                  </a:lnTo>
                  <a:lnTo>
                    <a:pt x="0" y="2145714"/>
                  </a:lnTo>
                  <a:lnTo>
                    <a:pt x="5289" y="2191562"/>
                  </a:lnTo>
                  <a:lnTo>
                    <a:pt x="20357" y="2233654"/>
                  </a:lnTo>
                  <a:lnTo>
                    <a:pt x="44001" y="2270789"/>
                  </a:lnTo>
                  <a:lnTo>
                    <a:pt x="75020" y="2301763"/>
                  </a:lnTo>
                  <a:lnTo>
                    <a:pt x="112210" y="2325376"/>
                  </a:lnTo>
                  <a:lnTo>
                    <a:pt x="154370" y="2340425"/>
                  </a:lnTo>
                  <a:lnTo>
                    <a:pt x="200297" y="2345708"/>
                  </a:lnTo>
                  <a:lnTo>
                    <a:pt x="2149096" y="2345708"/>
                  </a:lnTo>
                  <a:lnTo>
                    <a:pt x="2195024" y="2340425"/>
                  </a:lnTo>
                  <a:lnTo>
                    <a:pt x="2237186" y="2325376"/>
                  </a:lnTo>
                  <a:lnTo>
                    <a:pt x="2274378" y="2301763"/>
                  </a:lnTo>
                  <a:lnTo>
                    <a:pt x="2305398" y="2270789"/>
                  </a:lnTo>
                  <a:lnTo>
                    <a:pt x="2329044" y="2233654"/>
                  </a:lnTo>
                  <a:lnTo>
                    <a:pt x="2344114" y="2191562"/>
                  </a:lnTo>
                  <a:lnTo>
                    <a:pt x="2349404" y="2145714"/>
                  </a:lnTo>
                  <a:lnTo>
                    <a:pt x="2349404" y="199993"/>
                  </a:lnTo>
                  <a:lnTo>
                    <a:pt x="2344114" y="154145"/>
                  </a:lnTo>
                  <a:lnTo>
                    <a:pt x="2329044" y="112053"/>
                  </a:lnTo>
                  <a:lnTo>
                    <a:pt x="2305398" y="74919"/>
                  </a:lnTo>
                  <a:lnTo>
                    <a:pt x="2274378" y="43945"/>
                  </a:lnTo>
                  <a:lnTo>
                    <a:pt x="2237186" y="20332"/>
                  </a:lnTo>
                  <a:lnTo>
                    <a:pt x="2195024" y="5283"/>
                  </a:lnTo>
                  <a:lnTo>
                    <a:pt x="2149096" y="0"/>
                  </a:lnTo>
                  <a:close/>
                </a:path>
              </a:pathLst>
            </a:custGeom>
            <a:solidFill>
              <a:srgbClr val="006CFD"/>
            </a:solidFill>
          </p:spPr>
          <p:txBody>
            <a:bodyPr wrap="square" lIns="0" tIns="0" rIns="0" bIns="0" rtlCol="0"/>
            <a:lstStyle/>
            <a:p>
              <a:r>
                <a:rPr lang="da-DK" dirty="0"/>
                <a:t>   </a:t>
              </a:r>
              <a:endParaRPr dirty="0"/>
            </a:p>
          </p:txBody>
        </p:sp>
        <p:sp>
          <p:nvSpPr>
            <p:cNvPr id="12" name="object 4">
              <a:extLst>
                <a:ext uri="{FF2B5EF4-FFF2-40B4-BE49-F238E27FC236}">
                  <a16:creationId xmlns:a16="http://schemas.microsoft.com/office/drawing/2014/main" id="{4BCA172C-393F-2144-6D9A-6B0A7E2DDD9B}"/>
                </a:ext>
              </a:extLst>
            </p:cNvPr>
            <p:cNvSpPr/>
            <p:nvPr/>
          </p:nvSpPr>
          <p:spPr>
            <a:xfrm flipH="1">
              <a:off x="9366250" y="3171626"/>
              <a:ext cx="805114" cy="806649"/>
            </a:xfrm>
            <a:custGeom>
              <a:avLst/>
              <a:gdLst/>
              <a:ahLst/>
              <a:cxnLst/>
              <a:rect l="l" t="t" r="r" b="b"/>
              <a:pathLst>
                <a:path w="1332229" h="1334770">
                  <a:moveTo>
                    <a:pt x="125346" y="0"/>
                  </a:moveTo>
                  <a:lnTo>
                    <a:pt x="113556" y="0"/>
                  </a:lnTo>
                  <a:lnTo>
                    <a:pt x="69353" y="8944"/>
                  </a:lnTo>
                  <a:lnTo>
                    <a:pt x="33258" y="33332"/>
                  </a:lnTo>
                  <a:lnTo>
                    <a:pt x="8923" y="69499"/>
                  </a:lnTo>
                  <a:lnTo>
                    <a:pt x="0" y="113776"/>
                  </a:lnTo>
                  <a:lnTo>
                    <a:pt x="0" y="1220517"/>
                  </a:lnTo>
                  <a:lnTo>
                    <a:pt x="8923" y="1264790"/>
                  </a:lnTo>
                  <a:lnTo>
                    <a:pt x="33258" y="1300945"/>
                  </a:lnTo>
                  <a:lnTo>
                    <a:pt x="69353" y="1325323"/>
                  </a:lnTo>
                  <a:lnTo>
                    <a:pt x="113556" y="1334263"/>
                  </a:lnTo>
                  <a:lnTo>
                    <a:pt x="1218559" y="1334263"/>
                  </a:lnTo>
                  <a:lnTo>
                    <a:pt x="1262768" y="1325323"/>
                  </a:lnTo>
                  <a:lnTo>
                    <a:pt x="1298874" y="1300945"/>
                  </a:lnTo>
                  <a:lnTo>
                    <a:pt x="1323219" y="1264790"/>
                  </a:lnTo>
                  <a:lnTo>
                    <a:pt x="1332147" y="1220517"/>
                  </a:lnTo>
                  <a:lnTo>
                    <a:pt x="1332147" y="1208696"/>
                  </a:lnTo>
                  <a:lnTo>
                    <a:pt x="1331189" y="1160084"/>
                  </a:lnTo>
                  <a:lnTo>
                    <a:pt x="1328338" y="1111959"/>
                  </a:lnTo>
                  <a:lnTo>
                    <a:pt x="1323631" y="1064357"/>
                  </a:lnTo>
                  <a:lnTo>
                    <a:pt x="1317104" y="1017315"/>
                  </a:lnTo>
                  <a:lnTo>
                    <a:pt x="1308792" y="970868"/>
                  </a:lnTo>
                  <a:lnTo>
                    <a:pt x="1298732" y="925052"/>
                  </a:lnTo>
                  <a:lnTo>
                    <a:pt x="1286960" y="879905"/>
                  </a:lnTo>
                  <a:lnTo>
                    <a:pt x="1273511" y="835461"/>
                  </a:lnTo>
                  <a:lnTo>
                    <a:pt x="1258423" y="791757"/>
                  </a:lnTo>
                  <a:lnTo>
                    <a:pt x="1241730" y="748829"/>
                  </a:lnTo>
                  <a:lnTo>
                    <a:pt x="1223469" y="706714"/>
                  </a:lnTo>
                  <a:lnTo>
                    <a:pt x="1203677" y="665446"/>
                  </a:lnTo>
                  <a:lnTo>
                    <a:pt x="1182388" y="625063"/>
                  </a:lnTo>
                  <a:lnTo>
                    <a:pt x="1159640" y="585601"/>
                  </a:lnTo>
                  <a:lnTo>
                    <a:pt x="1135468" y="547095"/>
                  </a:lnTo>
                  <a:lnTo>
                    <a:pt x="1109908" y="509581"/>
                  </a:lnTo>
                  <a:lnTo>
                    <a:pt x="1082996" y="473097"/>
                  </a:lnTo>
                  <a:lnTo>
                    <a:pt x="1054769" y="437677"/>
                  </a:lnTo>
                  <a:lnTo>
                    <a:pt x="1025262" y="403359"/>
                  </a:lnTo>
                  <a:lnTo>
                    <a:pt x="994512" y="370177"/>
                  </a:lnTo>
                  <a:lnTo>
                    <a:pt x="962554" y="338169"/>
                  </a:lnTo>
                  <a:lnTo>
                    <a:pt x="929425" y="307370"/>
                  </a:lnTo>
                  <a:lnTo>
                    <a:pt x="895160" y="277817"/>
                  </a:lnTo>
                  <a:lnTo>
                    <a:pt x="859796" y="249545"/>
                  </a:lnTo>
                  <a:lnTo>
                    <a:pt x="823369" y="222591"/>
                  </a:lnTo>
                  <a:lnTo>
                    <a:pt x="785915" y="196991"/>
                  </a:lnTo>
                  <a:lnTo>
                    <a:pt x="747469" y="172780"/>
                  </a:lnTo>
                  <a:lnTo>
                    <a:pt x="708068" y="149996"/>
                  </a:lnTo>
                  <a:lnTo>
                    <a:pt x="667748" y="128674"/>
                  </a:lnTo>
                  <a:lnTo>
                    <a:pt x="626546" y="108850"/>
                  </a:lnTo>
                  <a:lnTo>
                    <a:pt x="584496" y="90560"/>
                  </a:lnTo>
                  <a:lnTo>
                    <a:pt x="541635" y="73841"/>
                  </a:lnTo>
                  <a:lnTo>
                    <a:pt x="498000" y="58729"/>
                  </a:lnTo>
                  <a:lnTo>
                    <a:pt x="453625" y="45259"/>
                  </a:lnTo>
                  <a:lnTo>
                    <a:pt x="408548" y="33468"/>
                  </a:lnTo>
                  <a:lnTo>
                    <a:pt x="362804" y="23392"/>
                  </a:lnTo>
                  <a:lnTo>
                    <a:pt x="316430" y="15067"/>
                  </a:lnTo>
                  <a:lnTo>
                    <a:pt x="269461" y="8529"/>
                  </a:lnTo>
                  <a:lnTo>
                    <a:pt x="221933" y="3815"/>
                  </a:lnTo>
                  <a:lnTo>
                    <a:pt x="173883" y="959"/>
                  </a:lnTo>
                  <a:lnTo>
                    <a:pt x="125346" y="0"/>
                  </a:lnTo>
                  <a:close/>
                </a:path>
              </a:pathLst>
            </a:custGeom>
            <a:solidFill>
              <a:srgbClr val="51A0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938023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108458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D91FA4BA-3AD3-E5D9-7186-5C52F733C68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3D67B27-065E-F0AC-0542-FE7FF96D035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ladsholder til titel 1">
            <a:extLst>
              <a:ext uri="{FF2B5EF4-FFF2-40B4-BE49-F238E27FC236}">
                <a16:creationId xmlns:a16="http://schemas.microsoft.com/office/drawing/2014/main" id="{7C9E1441-D3F7-0FE1-BF17-E28E430A0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368134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tekst-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49530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tekst 6">
            <a:extLst>
              <a:ext uri="{FF2B5EF4-FFF2-40B4-BE49-F238E27FC236}">
                <a16:creationId xmlns:a16="http://schemas.microsoft.com/office/drawing/2014/main" id="{8A3B2B9A-3195-420D-3AAC-DC11A10CBC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5400" y="1597305"/>
            <a:ext cx="49530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8" name="Pladsholder til dato 7">
            <a:extLst>
              <a:ext uri="{FF2B5EF4-FFF2-40B4-BE49-F238E27FC236}">
                <a16:creationId xmlns:a16="http://schemas.microsoft.com/office/drawing/2014/main" id="{D26D9139-C40B-D1DB-44DB-877B0471DC8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9989EFD7-62C9-BAB6-248B-160B9524E52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titel 1">
            <a:extLst>
              <a:ext uri="{FF2B5EF4-FFF2-40B4-BE49-F238E27FC236}">
                <a16:creationId xmlns:a16="http://schemas.microsoft.com/office/drawing/2014/main" id="{18180307-EBFF-E3A0-4DCC-56E140605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91544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 lill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6680200" cy="46298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4769149E-2577-7D12-4DC4-D0542CD476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88300" y="1597305"/>
            <a:ext cx="3937000" cy="46298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ladsholder til dato 7">
            <a:extLst>
              <a:ext uri="{FF2B5EF4-FFF2-40B4-BE49-F238E27FC236}">
                <a16:creationId xmlns:a16="http://schemas.microsoft.com/office/drawing/2014/main" id="{88FB0663-7A52-6079-A784-E7440DAD9B6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2E6AC5DD-2FC8-A98F-91A5-6729AC3E677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titel 1">
            <a:extLst>
              <a:ext uri="{FF2B5EF4-FFF2-40B4-BE49-F238E27FC236}">
                <a16:creationId xmlns:a16="http://schemas.microsoft.com/office/drawing/2014/main" id="{DB5B66A4-9C08-1BFE-50AB-12DDA5FF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415619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CA12A46-B982-8730-4CC9-E65E2C3A67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699" y="2214880"/>
            <a:ext cx="6575867" cy="4012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buClr>
                <a:schemeClr val="accent6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chemeClr val="accent6"/>
              </a:buClr>
              <a:defRPr sz="2000">
                <a:solidFill>
                  <a:schemeClr val="tx1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3pPr>
            <a:lvl4pPr marL="16002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accent6"/>
              </a:buClr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4769149E-2577-7D12-4DC4-D0542CD476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797800" y="803969"/>
            <a:ext cx="4394200" cy="542321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ladsholder til dato 7">
            <a:extLst>
              <a:ext uri="{FF2B5EF4-FFF2-40B4-BE49-F238E27FC236}">
                <a16:creationId xmlns:a16="http://schemas.microsoft.com/office/drawing/2014/main" id="{086FC04C-7DEE-A1D6-18F6-81024FB2F52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601D481F-B6E8-E6E4-5220-3DAC500B6A6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titel 1">
            <a:extLst>
              <a:ext uri="{FF2B5EF4-FFF2-40B4-BE49-F238E27FC236}">
                <a16:creationId xmlns:a16="http://schemas.microsoft.com/office/drawing/2014/main" id="{41C00484-8E6D-452B-E43C-7DF8F063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6575867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130533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to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5">
            <a:extLst>
              <a:ext uri="{FF2B5EF4-FFF2-40B4-BE49-F238E27FC236}">
                <a16:creationId xmlns:a16="http://schemas.microsoft.com/office/drawing/2014/main" id="{58D016AB-E0BC-07D5-0784-FD9679F76C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28142" y="1597305"/>
            <a:ext cx="5067858" cy="46298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9" name="Pladsholder til billede 5">
            <a:extLst>
              <a:ext uri="{FF2B5EF4-FFF2-40B4-BE49-F238E27FC236}">
                <a16:creationId xmlns:a16="http://schemas.microsoft.com/office/drawing/2014/main" id="{55991D67-7995-CCB1-2FC6-145A9BA8E64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438342" y="1597305"/>
            <a:ext cx="5067858" cy="46298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EDA3B99-76A7-DC5D-5A5A-3A4B6948544E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69E6CD1-8E9E-0419-E958-5D46055289F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titel 1">
            <a:extLst>
              <a:ext uri="{FF2B5EF4-FFF2-40B4-BE49-F238E27FC236}">
                <a16:creationId xmlns:a16="http://schemas.microsoft.com/office/drawing/2014/main" id="{245A72BE-52BA-571D-CDD7-8F5E4DDD0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300331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+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5">
            <a:extLst>
              <a:ext uri="{FF2B5EF4-FFF2-40B4-BE49-F238E27FC236}">
                <a16:creationId xmlns:a16="http://schemas.microsoft.com/office/drawing/2014/main" id="{58D016AB-E0BC-07D5-0784-FD9679F76C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28142" y="1597305"/>
            <a:ext cx="10906676" cy="46298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EDA3B99-76A7-DC5D-5A5A-3A4B6948544E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69E6CD1-8E9E-0419-E958-5D46055289F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9572F5D-1A95-589B-2B37-D79D47212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</p:spTree>
    <p:extLst>
      <p:ext uri="{BB962C8B-B14F-4D97-AF65-F5344CB8AC3E}">
        <p14:creationId xmlns:p14="http://schemas.microsoft.com/office/powerpoint/2010/main" val="14300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DA9237E-BA03-D2E7-5149-A431341C2AFC}"/>
              </a:ext>
            </a:extLst>
          </p:cNvPr>
          <p:cNvSpPr/>
          <p:nvPr userDrawn="1"/>
        </p:nvSpPr>
        <p:spPr>
          <a:xfrm>
            <a:off x="-24554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8" name="Billede 7" descr="Et billede, der indeholder tekst, clipart&#10;&#10;Automatisk genereret beskrivelse">
            <a:extLst>
              <a:ext uri="{FF2B5EF4-FFF2-40B4-BE49-F238E27FC236}">
                <a16:creationId xmlns:a16="http://schemas.microsoft.com/office/drawing/2014/main" id="{799A7850-9B17-62B1-DFA5-1F7E802A27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8104" y="238955"/>
            <a:ext cx="1414898" cy="2413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A287E37-2D28-D911-8367-DE17DE96B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799" y="3077358"/>
            <a:ext cx="7748067" cy="87243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id="{4EC08C16-8761-205E-69A8-9B073F208B64}"/>
              </a:ext>
            </a:extLst>
          </p:cNvPr>
          <p:cNvGrpSpPr/>
          <p:nvPr userDrawn="1"/>
        </p:nvGrpSpPr>
        <p:grpSpPr>
          <a:xfrm>
            <a:off x="5631907" y="1425575"/>
            <a:ext cx="928186" cy="1133853"/>
            <a:chOff x="9366250" y="2835275"/>
            <a:chExt cx="1372322" cy="1676400"/>
          </a:xfrm>
        </p:grpSpPr>
        <p:sp>
          <p:nvSpPr>
            <p:cNvPr id="10" name="object 2">
              <a:extLst>
                <a:ext uri="{FF2B5EF4-FFF2-40B4-BE49-F238E27FC236}">
                  <a16:creationId xmlns:a16="http://schemas.microsoft.com/office/drawing/2014/main" id="{5028ACBE-CC7D-3E7B-12CD-986203E98768}"/>
                </a:ext>
              </a:extLst>
            </p:cNvPr>
            <p:cNvSpPr/>
            <p:nvPr/>
          </p:nvSpPr>
          <p:spPr>
            <a:xfrm>
              <a:off x="10016108" y="4130675"/>
              <a:ext cx="381628" cy="381000"/>
            </a:xfrm>
            <a:custGeom>
              <a:avLst/>
              <a:gdLst/>
              <a:ahLst/>
              <a:cxnLst/>
              <a:rect l="l" t="t" r="r" b="b"/>
              <a:pathLst>
                <a:path w="772160" h="770890">
                  <a:moveTo>
                    <a:pt x="706093" y="0"/>
                  </a:moveTo>
                  <a:lnTo>
                    <a:pt x="65809" y="0"/>
                  </a:lnTo>
                  <a:lnTo>
                    <a:pt x="40193" y="5162"/>
                  </a:lnTo>
                  <a:lnTo>
                    <a:pt x="19275" y="19241"/>
                  </a:lnTo>
                  <a:lnTo>
                    <a:pt x="5171" y="40123"/>
                  </a:lnTo>
                  <a:lnTo>
                    <a:pt x="0" y="65694"/>
                  </a:lnTo>
                  <a:lnTo>
                    <a:pt x="0" y="704973"/>
                  </a:lnTo>
                  <a:lnTo>
                    <a:pt x="5171" y="730552"/>
                  </a:lnTo>
                  <a:lnTo>
                    <a:pt x="19275" y="751440"/>
                  </a:lnTo>
                  <a:lnTo>
                    <a:pt x="40193" y="765524"/>
                  </a:lnTo>
                  <a:lnTo>
                    <a:pt x="65809" y="770688"/>
                  </a:lnTo>
                  <a:lnTo>
                    <a:pt x="72647" y="770688"/>
                  </a:lnTo>
                  <a:lnTo>
                    <a:pt x="120522" y="769077"/>
                  </a:lnTo>
                  <a:lnTo>
                    <a:pt x="167531" y="764314"/>
                  </a:lnTo>
                  <a:lnTo>
                    <a:pt x="213571" y="756504"/>
                  </a:lnTo>
                  <a:lnTo>
                    <a:pt x="258537" y="745748"/>
                  </a:lnTo>
                  <a:lnTo>
                    <a:pt x="302324" y="732153"/>
                  </a:lnTo>
                  <a:lnTo>
                    <a:pt x="344830" y="715822"/>
                  </a:lnTo>
                  <a:lnTo>
                    <a:pt x="385948" y="696858"/>
                  </a:lnTo>
                  <a:lnTo>
                    <a:pt x="425577" y="675366"/>
                  </a:lnTo>
                  <a:lnTo>
                    <a:pt x="463610" y="651450"/>
                  </a:lnTo>
                  <a:lnTo>
                    <a:pt x="499944" y="625214"/>
                  </a:lnTo>
                  <a:lnTo>
                    <a:pt x="534476" y="596762"/>
                  </a:lnTo>
                  <a:lnTo>
                    <a:pt x="567100" y="566197"/>
                  </a:lnTo>
                  <a:lnTo>
                    <a:pt x="597713" y="533624"/>
                  </a:lnTo>
                  <a:lnTo>
                    <a:pt x="626210" y="499147"/>
                  </a:lnTo>
                  <a:lnTo>
                    <a:pt x="652488" y="462870"/>
                  </a:lnTo>
                  <a:lnTo>
                    <a:pt x="676441" y="424896"/>
                  </a:lnTo>
                  <a:lnTo>
                    <a:pt x="697967" y="385330"/>
                  </a:lnTo>
                  <a:lnTo>
                    <a:pt x="716960" y="344276"/>
                  </a:lnTo>
                  <a:lnTo>
                    <a:pt x="733317" y="301838"/>
                  </a:lnTo>
                  <a:lnTo>
                    <a:pt x="746934" y="258119"/>
                  </a:lnTo>
                  <a:lnTo>
                    <a:pt x="757706" y="213224"/>
                  </a:lnTo>
                  <a:lnTo>
                    <a:pt x="765530" y="167256"/>
                  </a:lnTo>
                  <a:lnTo>
                    <a:pt x="770300" y="120321"/>
                  </a:lnTo>
                  <a:lnTo>
                    <a:pt x="771913" y="72521"/>
                  </a:lnTo>
                  <a:lnTo>
                    <a:pt x="771913" y="65694"/>
                  </a:lnTo>
                  <a:lnTo>
                    <a:pt x="766738" y="40123"/>
                  </a:lnTo>
                  <a:lnTo>
                    <a:pt x="752628" y="19241"/>
                  </a:lnTo>
                  <a:lnTo>
                    <a:pt x="731706" y="5162"/>
                  </a:lnTo>
                  <a:lnTo>
                    <a:pt x="706093" y="0"/>
                  </a:lnTo>
                  <a:close/>
                </a:path>
              </a:pathLst>
            </a:custGeom>
            <a:solidFill>
              <a:srgbClr val="FA9B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3">
              <a:extLst>
                <a:ext uri="{FF2B5EF4-FFF2-40B4-BE49-F238E27FC236}">
                  <a16:creationId xmlns:a16="http://schemas.microsoft.com/office/drawing/2014/main" id="{269720E8-4942-CABC-5998-895C37E98DA2}"/>
                </a:ext>
              </a:extLst>
            </p:cNvPr>
            <p:cNvSpPr/>
            <p:nvPr/>
          </p:nvSpPr>
          <p:spPr>
            <a:xfrm flipV="1">
              <a:off x="10204450" y="2835275"/>
              <a:ext cx="534122" cy="533400"/>
            </a:xfrm>
            <a:custGeom>
              <a:avLst/>
              <a:gdLst/>
              <a:ahLst/>
              <a:cxnLst/>
              <a:rect l="l" t="t" r="r" b="b"/>
              <a:pathLst>
                <a:path w="2349500" h="2346325">
                  <a:moveTo>
                    <a:pt x="2149096" y="0"/>
                  </a:moveTo>
                  <a:lnTo>
                    <a:pt x="2128343" y="0"/>
                  </a:lnTo>
                  <a:lnTo>
                    <a:pt x="2080162" y="533"/>
                  </a:lnTo>
                  <a:lnTo>
                    <a:pt x="2032242" y="2127"/>
                  </a:lnTo>
                  <a:lnTo>
                    <a:pt x="1984596" y="4769"/>
                  </a:lnTo>
                  <a:lnTo>
                    <a:pt x="1937234" y="8449"/>
                  </a:lnTo>
                  <a:lnTo>
                    <a:pt x="1890168" y="13155"/>
                  </a:lnTo>
                  <a:lnTo>
                    <a:pt x="1843409" y="18876"/>
                  </a:lnTo>
                  <a:lnTo>
                    <a:pt x="1796968" y="25600"/>
                  </a:lnTo>
                  <a:lnTo>
                    <a:pt x="1750857" y="33317"/>
                  </a:lnTo>
                  <a:lnTo>
                    <a:pt x="1705087" y="42016"/>
                  </a:lnTo>
                  <a:lnTo>
                    <a:pt x="1659668" y="51684"/>
                  </a:lnTo>
                  <a:lnTo>
                    <a:pt x="1614613" y="62311"/>
                  </a:lnTo>
                  <a:lnTo>
                    <a:pt x="1569933" y="73885"/>
                  </a:lnTo>
                  <a:lnTo>
                    <a:pt x="1525638" y="86396"/>
                  </a:lnTo>
                  <a:lnTo>
                    <a:pt x="1481741" y="99831"/>
                  </a:lnTo>
                  <a:lnTo>
                    <a:pt x="1438252" y="114181"/>
                  </a:lnTo>
                  <a:lnTo>
                    <a:pt x="1395183" y="129433"/>
                  </a:lnTo>
                  <a:lnTo>
                    <a:pt x="1352544" y="145576"/>
                  </a:lnTo>
                  <a:lnTo>
                    <a:pt x="1310348" y="162599"/>
                  </a:lnTo>
                  <a:lnTo>
                    <a:pt x="1268605" y="180490"/>
                  </a:lnTo>
                  <a:lnTo>
                    <a:pt x="1227327" y="199240"/>
                  </a:lnTo>
                  <a:lnTo>
                    <a:pt x="1186525" y="218835"/>
                  </a:lnTo>
                  <a:lnTo>
                    <a:pt x="1146210" y="239265"/>
                  </a:lnTo>
                  <a:lnTo>
                    <a:pt x="1106393" y="260520"/>
                  </a:lnTo>
                  <a:lnTo>
                    <a:pt x="1067087" y="282586"/>
                  </a:lnTo>
                  <a:lnTo>
                    <a:pt x="1028301" y="305454"/>
                  </a:lnTo>
                  <a:lnTo>
                    <a:pt x="990047" y="329112"/>
                  </a:lnTo>
                  <a:lnTo>
                    <a:pt x="952337" y="353549"/>
                  </a:lnTo>
                  <a:lnTo>
                    <a:pt x="915182" y="378753"/>
                  </a:lnTo>
                  <a:lnTo>
                    <a:pt x="878593" y="404714"/>
                  </a:lnTo>
                  <a:lnTo>
                    <a:pt x="842581" y="431420"/>
                  </a:lnTo>
                  <a:lnTo>
                    <a:pt x="807158" y="458859"/>
                  </a:lnTo>
                  <a:lnTo>
                    <a:pt x="772334" y="487021"/>
                  </a:lnTo>
                  <a:lnTo>
                    <a:pt x="738122" y="515894"/>
                  </a:lnTo>
                  <a:lnTo>
                    <a:pt x="704532" y="545467"/>
                  </a:lnTo>
                  <a:lnTo>
                    <a:pt x="671576" y="575729"/>
                  </a:lnTo>
                  <a:lnTo>
                    <a:pt x="639264" y="606669"/>
                  </a:lnTo>
                  <a:lnTo>
                    <a:pt x="607609" y="638274"/>
                  </a:lnTo>
                  <a:lnTo>
                    <a:pt x="576621" y="670535"/>
                  </a:lnTo>
                  <a:lnTo>
                    <a:pt x="546311" y="703440"/>
                  </a:lnTo>
                  <a:lnTo>
                    <a:pt x="516692" y="736977"/>
                  </a:lnTo>
                  <a:lnTo>
                    <a:pt x="487773" y="771136"/>
                  </a:lnTo>
                  <a:lnTo>
                    <a:pt x="459568" y="805904"/>
                  </a:lnTo>
                  <a:lnTo>
                    <a:pt x="432085" y="841272"/>
                  </a:lnTo>
                  <a:lnTo>
                    <a:pt x="405338" y="877227"/>
                  </a:lnTo>
                  <a:lnTo>
                    <a:pt x="379337" y="913758"/>
                  </a:lnTo>
                  <a:lnTo>
                    <a:pt x="354094" y="950855"/>
                  </a:lnTo>
                  <a:lnTo>
                    <a:pt x="329619" y="988505"/>
                  </a:lnTo>
                  <a:lnTo>
                    <a:pt x="305925" y="1026698"/>
                  </a:lnTo>
                  <a:lnTo>
                    <a:pt x="283021" y="1065422"/>
                  </a:lnTo>
                  <a:lnTo>
                    <a:pt x="260920" y="1104666"/>
                  </a:lnTo>
                  <a:lnTo>
                    <a:pt x="239633" y="1144419"/>
                  </a:lnTo>
                  <a:lnTo>
                    <a:pt x="219171" y="1184670"/>
                  </a:lnTo>
                  <a:lnTo>
                    <a:pt x="199545" y="1225407"/>
                  </a:lnTo>
                  <a:lnTo>
                    <a:pt x="180767" y="1266619"/>
                  </a:lnTo>
                  <a:lnTo>
                    <a:pt x="162848" y="1308295"/>
                  </a:lnTo>
                  <a:lnTo>
                    <a:pt x="145799" y="1350423"/>
                  </a:lnTo>
                  <a:lnTo>
                    <a:pt x="129631" y="1392993"/>
                  </a:lnTo>
                  <a:lnTo>
                    <a:pt x="114356" y="1435994"/>
                  </a:lnTo>
                  <a:lnTo>
                    <a:pt x="99984" y="1479412"/>
                  </a:lnTo>
                  <a:lnTo>
                    <a:pt x="86528" y="1523239"/>
                  </a:lnTo>
                  <a:lnTo>
                    <a:pt x="73998" y="1567462"/>
                  </a:lnTo>
                  <a:lnTo>
                    <a:pt x="62406" y="1612070"/>
                  </a:lnTo>
                  <a:lnTo>
                    <a:pt x="51763" y="1657052"/>
                  </a:lnTo>
                  <a:lnTo>
                    <a:pt x="42080" y="1702397"/>
                  </a:lnTo>
                  <a:lnTo>
                    <a:pt x="33368" y="1748093"/>
                  </a:lnTo>
                  <a:lnTo>
                    <a:pt x="25639" y="1794129"/>
                  </a:lnTo>
                  <a:lnTo>
                    <a:pt x="18905" y="1840494"/>
                  </a:lnTo>
                  <a:lnTo>
                    <a:pt x="13175" y="1887176"/>
                  </a:lnTo>
                  <a:lnTo>
                    <a:pt x="8462" y="1934166"/>
                  </a:lnTo>
                  <a:lnTo>
                    <a:pt x="4776" y="1981450"/>
                  </a:lnTo>
                  <a:lnTo>
                    <a:pt x="2130" y="2029018"/>
                  </a:lnTo>
                  <a:lnTo>
                    <a:pt x="534" y="2076859"/>
                  </a:lnTo>
                  <a:lnTo>
                    <a:pt x="0" y="2124961"/>
                  </a:lnTo>
                  <a:lnTo>
                    <a:pt x="0" y="2145714"/>
                  </a:lnTo>
                  <a:lnTo>
                    <a:pt x="5289" y="2191562"/>
                  </a:lnTo>
                  <a:lnTo>
                    <a:pt x="20357" y="2233654"/>
                  </a:lnTo>
                  <a:lnTo>
                    <a:pt x="44001" y="2270789"/>
                  </a:lnTo>
                  <a:lnTo>
                    <a:pt x="75020" y="2301763"/>
                  </a:lnTo>
                  <a:lnTo>
                    <a:pt x="112210" y="2325376"/>
                  </a:lnTo>
                  <a:lnTo>
                    <a:pt x="154370" y="2340425"/>
                  </a:lnTo>
                  <a:lnTo>
                    <a:pt x="200297" y="2345708"/>
                  </a:lnTo>
                  <a:lnTo>
                    <a:pt x="2149096" y="2345708"/>
                  </a:lnTo>
                  <a:lnTo>
                    <a:pt x="2195024" y="2340425"/>
                  </a:lnTo>
                  <a:lnTo>
                    <a:pt x="2237186" y="2325376"/>
                  </a:lnTo>
                  <a:lnTo>
                    <a:pt x="2274378" y="2301763"/>
                  </a:lnTo>
                  <a:lnTo>
                    <a:pt x="2305398" y="2270789"/>
                  </a:lnTo>
                  <a:lnTo>
                    <a:pt x="2329044" y="2233654"/>
                  </a:lnTo>
                  <a:lnTo>
                    <a:pt x="2344114" y="2191562"/>
                  </a:lnTo>
                  <a:lnTo>
                    <a:pt x="2349404" y="2145714"/>
                  </a:lnTo>
                  <a:lnTo>
                    <a:pt x="2349404" y="199993"/>
                  </a:lnTo>
                  <a:lnTo>
                    <a:pt x="2344114" y="154145"/>
                  </a:lnTo>
                  <a:lnTo>
                    <a:pt x="2329044" y="112053"/>
                  </a:lnTo>
                  <a:lnTo>
                    <a:pt x="2305398" y="74919"/>
                  </a:lnTo>
                  <a:lnTo>
                    <a:pt x="2274378" y="43945"/>
                  </a:lnTo>
                  <a:lnTo>
                    <a:pt x="2237186" y="20332"/>
                  </a:lnTo>
                  <a:lnTo>
                    <a:pt x="2195024" y="5283"/>
                  </a:lnTo>
                  <a:lnTo>
                    <a:pt x="2149096" y="0"/>
                  </a:lnTo>
                  <a:close/>
                </a:path>
              </a:pathLst>
            </a:custGeom>
            <a:solidFill>
              <a:srgbClr val="006CFD"/>
            </a:solidFill>
          </p:spPr>
          <p:txBody>
            <a:bodyPr wrap="square" lIns="0" tIns="0" rIns="0" bIns="0" rtlCol="0"/>
            <a:lstStyle/>
            <a:p>
              <a:r>
                <a:rPr lang="da-DK" dirty="0"/>
                <a:t>   </a:t>
              </a:r>
              <a:endParaRPr dirty="0"/>
            </a:p>
          </p:txBody>
        </p:sp>
        <p:sp>
          <p:nvSpPr>
            <p:cNvPr id="12" name="object 4">
              <a:extLst>
                <a:ext uri="{FF2B5EF4-FFF2-40B4-BE49-F238E27FC236}">
                  <a16:creationId xmlns:a16="http://schemas.microsoft.com/office/drawing/2014/main" id="{4BCA172C-393F-2144-6D9A-6B0A7E2DDD9B}"/>
                </a:ext>
              </a:extLst>
            </p:cNvPr>
            <p:cNvSpPr/>
            <p:nvPr/>
          </p:nvSpPr>
          <p:spPr>
            <a:xfrm flipH="1">
              <a:off x="9366250" y="3171626"/>
              <a:ext cx="805114" cy="806649"/>
            </a:xfrm>
            <a:custGeom>
              <a:avLst/>
              <a:gdLst/>
              <a:ahLst/>
              <a:cxnLst/>
              <a:rect l="l" t="t" r="r" b="b"/>
              <a:pathLst>
                <a:path w="1332229" h="1334770">
                  <a:moveTo>
                    <a:pt x="125346" y="0"/>
                  </a:moveTo>
                  <a:lnTo>
                    <a:pt x="113556" y="0"/>
                  </a:lnTo>
                  <a:lnTo>
                    <a:pt x="69353" y="8944"/>
                  </a:lnTo>
                  <a:lnTo>
                    <a:pt x="33258" y="33332"/>
                  </a:lnTo>
                  <a:lnTo>
                    <a:pt x="8923" y="69499"/>
                  </a:lnTo>
                  <a:lnTo>
                    <a:pt x="0" y="113776"/>
                  </a:lnTo>
                  <a:lnTo>
                    <a:pt x="0" y="1220517"/>
                  </a:lnTo>
                  <a:lnTo>
                    <a:pt x="8923" y="1264790"/>
                  </a:lnTo>
                  <a:lnTo>
                    <a:pt x="33258" y="1300945"/>
                  </a:lnTo>
                  <a:lnTo>
                    <a:pt x="69353" y="1325323"/>
                  </a:lnTo>
                  <a:lnTo>
                    <a:pt x="113556" y="1334263"/>
                  </a:lnTo>
                  <a:lnTo>
                    <a:pt x="1218559" y="1334263"/>
                  </a:lnTo>
                  <a:lnTo>
                    <a:pt x="1262768" y="1325323"/>
                  </a:lnTo>
                  <a:lnTo>
                    <a:pt x="1298874" y="1300945"/>
                  </a:lnTo>
                  <a:lnTo>
                    <a:pt x="1323219" y="1264790"/>
                  </a:lnTo>
                  <a:lnTo>
                    <a:pt x="1332147" y="1220517"/>
                  </a:lnTo>
                  <a:lnTo>
                    <a:pt x="1332147" y="1208696"/>
                  </a:lnTo>
                  <a:lnTo>
                    <a:pt x="1331189" y="1160084"/>
                  </a:lnTo>
                  <a:lnTo>
                    <a:pt x="1328338" y="1111959"/>
                  </a:lnTo>
                  <a:lnTo>
                    <a:pt x="1323631" y="1064357"/>
                  </a:lnTo>
                  <a:lnTo>
                    <a:pt x="1317104" y="1017315"/>
                  </a:lnTo>
                  <a:lnTo>
                    <a:pt x="1308792" y="970868"/>
                  </a:lnTo>
                  <a:lnTo>
                    <a:pt x="1298732" y="925052"/>
                  </a:lnTo>
                  <a:lnTo>
                    <a:pt x="1286960" y="879905"/>
                  </a:lnTo>
                  <a:lnTo>
                    <a:pt x="1273511" y="835461"/>
                  </a:lnTo>
                  <a:lnTo>
                    <a:pt x="1258423" y="791757"/>
                  </a:lnTo>
                  <a:lnTo>
                    <a:pt x="1241730" y="748829"/>
                  </a:lnTo>
                  <a:lnTo>
                    <a:pt x="1223469" y="706714"/>
                  </a:lnTo>
                  <a:lnTo>
                    <a:pt x="1203677" y="665446"/>
                  </a:lnTo>
                  <a:lnTo>
                    <a:pt x="1182388" y="625063"/>
                  </a:lnTo>
                  <a:lnTo>
                    <a:pt x="1159640" y="585601"/>
                  </a:lnTo>
                  <a:lnTo>
                    <a:pt x="1135468" y="547095"/>
                  </a:lnTo>
                  <a:lnTo>
                    <a:pt x="1109908" y="509581"/>
                  </a:lnTo>
                  <a:lnTo>
                    <a:pt x="1082996" y="473097"/>
                  </a:lnTo>
                  <a:lnTo>
                    <a:pt x="1054769" y="437677"/>
                  </a:lnTo>
                  <a:lnTo>
                    <a:pt x="1025262" y="403359"/>
                  </a:lnTo>
                  <a:lnTo>
                    <a:pt x="994512" y="370177"/>
                  </a:lnTo>
                  <a:lnTo>
                    <a:pt x="962554" y="338169"/>
                  </a:lnTo>
                  <a:lnTo>
                    <a:pt x="929425" y="307370"/>
                  </a:lnTo>
                  <a:lnTo>
                    <a:pt x="895160" y="277817"/>
                  </a:lnTo>
                  <a:lnTo>
                    <a:pt x="859796" y="249545"/>
                  </a:lnTo>
                  <a:lnTo>
                    <a:pt x="823369" y="222591"/>
                  </a:lnTo>
                  <a:lnTo>
                    <a:pt x="785915" y="196991"/>
                  </a:lnTo>
                  <a:lnTo>
                    <a:pt x="747469" y="172780"/>
                  </a:lnTo>
                  <a:lnTo>
                    <a:pt x="708068" y="149996"/>
                  </a:lnTo>
                  <a:lnTo>
                    <a:pt x="667748" y="128674"/>
                  </a:lnTo>
                  <a:lnTo>
                    <a:pt x="626546" y="108850"/>
                  </a:lnTo>
                  <a:lnTo>
                    <a:pt x="584496" y="90560"/>
                  </a:lnTo>
                  <a:lnTo>
                    <a:pt x="541635" y="73841"/>
                  </a:lnTo>
                  <a:lnTo>
                    <a:pt x="498000" y="58729"/>
                  </a:lnTo>
                  <a:lnTo>
                    <a:pt x="453625" y="45259"/>
                  </a:lnTo>
                  <a:lnTo>
                    <a:pt x="408548" y="33468"/>
                  </a:lnTo>
                  <a:lnTo>
                    <a:pt x="362804" y="23392"/>
                  </a:lnTo>
                  <a:lnTo>
                    <a:pt x="316430" y="15067"/>
                  </a:lnTo>
                  <a:lnTo>
                    <a:pt x="269461" y="8529"/>
                  </a:lnTo>
                  <a:lnTo>
                    <a:pt x="221933" y="3815"/>
                  </a:lnTo>
                  <a:lnTo>
                    <a:pt x="173883" y="959"/>
                  </a:lnTo>
                  <a:lnTo>
                    <a:pt x="125346" y="0"/>
                  </a:lnTo>
                  <a:close/>
                </a:path>
              </a:pathLst>
            </a:custGeom>
            <a:solidFill>
              <a:srgbClr val="51A0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1234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2.xml"/><Relationship Id="rId21" Type="http://schemas.openxmlformats.org/officeDocument/2006/relationships/image" Target="../media/image4.emf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2.xml"/><Relationship Id="rId9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0E36462-828B-DD70-CF2C-4F916BB79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81" y="2103437"/>
            <a:ext cx="5490749" cy="2072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1" name="Billede 10" descr="Et billede, der indeholder logo&#10;&#10;Automatisk genereret beskrivelse">
            <a:extLst>
              <a:ext uri="{FF2B5EF4-FFF2-40B4-BE49-F238E27FC236}">
                <a16:creationId xmlns:a16="http://schemas.microsoft.com/office/drawing/2014/main" id="{0EC49164-CE54-E97A-4EDA-5B2A633088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81" y="322617"/>
            <a:ext cx="1809906" cy="308666"/>
          </a:xfrm>
          <a:prstGeom prst="rect">
            <a:avLst/>
          </a:prstGeom>
        </p:spPr>
      </p:pic>
      <p:grpSp>
        <p:nvGrpSpPr>
          <p:cNvPr id="3" name="object 2">
            <a:extLst>
              <a:ext uri="{FF2B5EF4-FFF2-40B4-BE49-F238E27FC236}">
                <a16:creationId xmlns:a16="http://schemas.microsoft.com/office/drawing/2014/main" id="{9A93AD64-B324-04B2-07E8-FE7B1E744395}"/>
              </a:ext>
            </a:extLst>
          </p:cNvPr>
          <p:cNvGrpSpPr/>
          <p:nvPr userDrawn="1"/>
        </p:nvGrpSpPr>
        <p:grpSpPr>
          <a:xfrm>
            <a:off x="10687646" y="5813278"/>
            <a:ext cx="1182120" cy="832688"/>
            <a:chOff x="17662845" y="9433743"/>
            <a:chExt cx="1918335" cy="1351280"/>
          </a:xfrm>
        </p:grpSpPr>
        <p:sp>
          <p:nvSpPr>
            <p:cNvPr id="4" name="object 3">
              <a:extLst>
                <a:ext uri="{FF2B5EF4-FFF2-40B4-BE49-F238E27FC236}">
                  <a16:creationId xmlns:a16="http://schemas.microsoft.com/office/drawing/2014/main" id="{3D744849-9F54-D22A-F7AB-B0FA15359F89}"/>
                </a:ext>
              </a:extLst>
            </p:cNvPr>
            <p:cNvSpPr/>
            <p:nvPr/>
          </p:nvSpPr>
          <p:spPr>
            <a:xfrm>
              <a:off x="17662845" y="9433743"/>
              <a:ext cx="627380" cy="628650"/>
            </a:xfrm>
            <a:custGeom>
              <a:avLst/>
              <a:gdLst/>
              <a:ahLst/>
              <a:cxnLst/>
              <a:rect l="l" t="t" r="r" b="b"/>
              <a:pathLst>
                <a:path w="627380" h="628650">
                  <a:moveTo>
                    <a:pt x="59024" y="0"/>
                  </a:moveTo>
                  <a:lnTo>
                    <a:pt x="53474" y="0"/>
                  </a:lnTo>
                  <a:lnTo>
                    <a:pt x="32657" y="4211"/>
                  </a:lnTo>
                  <a:lnTo>
                    <a:pt x="15660" y="15695"/>
                  </a:lnTo>
                  <a:lnTo>
                    <a:pt x="4201" y="32724"/>
                  </a:lnTo>
                  <a:lnTo>
                    <a:pt x="0" y="53569"/>
                  </a:lnTo>
                  <a:lnTo>
                    <a:pt x="0" y="574694"/>
                  </a:lnTo>
                  <a:lnTo>
                    <a:pt x="4201" y="595542"/>
                  </a:lnTo>
                  <a:lnTo>
                    <a:pt x="15660" y="612566"/>
                  </a:lnTo>
                  <a:lnTo>
                    <a:pt x="32657" y="624044"/>
                  </a:lnTo>
                  <a:lnTo>
                    <a:pt x="53474" y="628253"/>
                  </a:lnTo>
                  <a:lnTo>
                    <a:pt x="573773" y="628253"/>
                  </a:lnTo>
                  <a:lnTo>
                    <a:pt x="594591" y="624044"/>
                  </a:lnTo>
                  <a:lnTo>
                    <a:pt x="611592" y="612566"/>
                  </a:lnTo>
                  <a:lnTo>
                    <a:pt x="623055" y="595542"/>
                  </a:lnTo>
                  <a:lnTo>
                    <a:pt x="627258" y="574694"/>
                  </a:lnTo>
                  <a:lnTo>
                    <a:pt x="627258" y="569124"/>
                  </a:lnTo>
                  <a:lnTo>
                    <a:pt x="625172" y="520018"/>
                  </a:lnTo>
                  <a:lnTo>
                    <a:pt x="619028" y="472072"/>
                  </a:lnTo>
                  <a:lnTo>
                    <a:pt x="608998" y="425457"/>
                  </a:lnTo>
                  <a:lnTo>
                    <a:pt x="595250" y="380343"/>
                  </a:lnTo>
                  <a:lnTo>
                    <a:pt x="577956" y="336902"/>
                  </a:lnTo>
                  <a:lnTo>
                    <a:pt x="557287" y="295304"/>
                  </a:lnTo>
                  <a:lnTo>
                    <a:pt x="533413" y="255720"/>
                  </a:lnTo>
                  <a:lnTo>
                    <a:pt x="506504" y="218321"/>
                  </a:lnTo>
                  <a:lnTo>
                    <a:pt x="476731" y="183278"/>
                  </a:lnTo>
                  <a:lnTo>
                    <a:pt x="444266" y="150762"/>
                  </a:lnTo>
                  <a:lnTo>
                    <a:pt x="409277" y="120943"/>
                  </a:lnTo>
                  <a:lnTo>
                    <a:pt x="371937" y="93992"/>
                  </a:lnTo>
                  <a:lnTo>
                    <a:pt x="332415" y="70080"/>
                  </a:lnTo>
                  <a:lnTo>
                    <a:pt x="290882" y="49378"/>
                  </a:lnTo>
                  <a:lnTo>
                    <a:pt x="247509" y="32058"/>
                  </a:lnTo>
                  <a:lnTo>
                    <a:pt x="202466" y="18288"/>
                  </a:lnTo>
                  <a:lnTo>
                    <a:pt x="155924" y="8242"/>
                  </a:lnTo>
                  <a:lnTo>
                    <a:pt x="108053" y="2089"/>
                  </a:lnTo>
                  <a:lnTo>
                    <a:pt x="59024" y="0"/>
                  </a:lnTo>
                  <a:close/>
                </a:path>
              </a:pathLst>
            </a:custGeom>
            <a:solidFill>
              <a:srgbClr val="51A0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0812C515-9955-53D8-8409-5B9280E2042D}"/>
                </a:ext>
              </a:extLst>
            </p:cNvPr>
            <p:cNvSpPr/>
            <p:nvPr/>
          </p:nvSpPr>
          <p:spPr>
            <a:xfrm>
              <a:off x="18311045" y="9517509"/>
              <a:ext cx="1270000" cy="1268095"/>
            </a:xfrm>
            <a:custGeom>
              <a:avLst/>
              <a:gdLst/>
              <a:ahLst/>
              <a:cxnLst/>
              <a:rect l="l" t="t" r="r" b="b"/>
              <a:pathLst>
                <a:path w="1270000" h="1268095">
                  <a:moveTo>
                    <a:pt x="1161284" y="0"/>
                  </a:moveTo>
                  <a:lnTo>
                    <a:pt x="1150038" y="0"/>
                  </a:lnTo>
                  <a:lnTo>
                    <a:pt x="1101425" y="1007"/>
                  </a:lnTo>
                  <a:lnTo>
                    <a:pt x="1053327" y="4002"/>
                  </a:lnTo>
                  <a:lnTo>
                    <a:pt x="1005783" y="8946"/>
                  </a:lnTo>
                  <a:lnTo>
                    <a:pt x="958832" y="15798"/>
                  </a:lnTo>
                  <a:lnTo>
                    <a:pt x="912516" y="24519"/>
                  </a:lnTo>
                  <a:lnTo>
                    <a:pt x="866874" y="35068"/>
                  </a:lnTo>
                  <a:lnTo>
                    <a:pt x="821945" y="47406"/>
                  </a:lnTo>
                  <a:lnTo>
                    <a:pt x="777770" y="61493"/>
                  </a:lnTo>
                  <a:lnTo>
                    <a:pt x="734389" y="77290"/>
                  </a:lnTo>
                  <a:lnTo>
                    <a:pt x="691841" y="94755"/>
                  </a:lnTo>
                  <a:lnTo>
                    <a:pt x="650167" y="113850"/>
                  </a:lnTo>
                  <a:lnTo>
                    <a:pt x="609406" y="134535"/>
                  </a:lnTo>
                  <a:lnTo>
                    <a:pt x="569599" y="156769"/>
                  </a:lnTo>
                  <a:lnTo>
                    <a:pt x="530784" y="180513"/>
                  </a:lnTo>
                  <a:lnTo>
                    <a:pt x="493003" y="205727"/>
                  </a:lnTo>
                  <a:lnTo>
                    <a:pt x="456295" y="232371"/>
                  </a:lnTo>
                  <a:lnTo>
                    <a:pt x="420700" y="260406"/>
                  </a:lnTo>
                  <a:lnTo>
                    <a:pt x="386258" y="289790"/>
                  </a:lnTo>
                  <a:lnTo>
                    <a:pt x="353009" y="320486"/>
                  </a:lnTo>
                  <a:lnTo>
                    <a:pt x="320992" y="352452"/>
                  </a:lnTo>
                  <a:lnTo>
                    <a:pt x="290248" y="385649"/>
                  </a:lnTo>
                  <a:lnTo>
                    <a:pt x="260817" y="420037"/>
                  </a:lnTo>
                  <a:lnTo>
                    <a:pt x="232739" y="455576"/>
                  </a:lnTo>
                  <a:lnTo>
                    <a:pt x="206052" y="492227"/>
                  </a:lnTo>
                  <a:lnTo>
                    <a:pt x="180799" y="529949"/>
                  </a:lnTo>
                  <a:lnTo>
                    <a:pt x="157017" y="568702"/>
                  </a:lnTo>
                  <a:lnTo>
                    <a:pt x="134748" y="608447"/>
                  </a:lnTo>
                  <a:lnTo>
                    <a:pt x="114030" y="649144"/>
                  </a:lnTo>
                  <a:lnTo>
                    <a:pt x="94905" y="690753"/>
                  </a:lnTo>
                  <a:lnTo>
                    <a:pt x="77412" y="733235"/>
                  </a:lnTo>
                  <a:lnTo>
                    <a:pt x="61591" y="776548"/>
                  </a:lnTo>
                  <a:lnTo>
                    <a:pt x="47481" y="820654"/>
                  </a:lnTo>
                  <a:lnTo>
                    <a:pt x="35124" y="865513"/>
                  </a:lnTo>
                  <a:lnTo>
                    <a:pt x="24558" y="911084"/>
                  </a:lnTo>
                  <a:lnTo>
                    <a:pt x="15823" y="957328"/>
                  </a:lnTo>
                  <a:lnTo>
                    <a:pt x="8960" y="1004205"/>
                  </a:lnTo>
                  <a:lnTo>
                    <a:pt x="4009" y="1051676"/>
                  </a:lnTo>
                  <a:lnTo>
                    <a:pt x="1008" y="1099700"/>
                  </a:lnTo>
                  <a:lnTo>
                    <a:pt x="0" y="1148237"/>
                  </a:lnTo>
                  <a:lnTo>
                    <a:pt x="0" y="1159451"/>
                  </a:lnTo>
                  <a:lnTo>
                    <a:pt x="8510" y="1201513"/>
                  </a:lnTo>
                  <a:lnTo>
                    <a:pt x="31716" y="1235857"/>
                  </a:lnTo>
                  <a:lnTo>
                    <a:pt x="66128" y="1259011"/>
                  </a:lnTo>
                  <a:lnTo>
                    <a:pt x="108258" y="1267500"/>
                  </a:lnTo>
                  <a:lnTo>
                    <a:pt x="1161284" y="1267500"/>
                  </a:lnTo>
                  <a:lnTo>
                    <a:pt x="1203409" y="1259011"/>
                  </a:lnTo>
                  <a:lnTo>
                    <a:pt x="1237810" y="1235857"/>
                  </a:lnTo>
                  <a:lnTo>
                    <a:pt x="1261005" y="1201513"/>
                  </a:lnTo>
                  <a:lnTo>
                    <a:pt x="1269511" y="1159451"/>
                  </a:lnTo>
                  <a:lnTo>
                    <a:pt x="1269511" y="108080"/>
                  </a:lnTo>
                  <a:lnTo>
                    <a:pt x="1261005" y="66013"/>
                  </a:lnTo>
                  <a:lnTo>
                    <a:pt x="1237810" y="31658"/>
                  </a:lnTo>
                  <a:lnTo>
                    <a:pt x="1203409" y="8494"/>
                  </a:lnTo>
                  <a:lnTo>
                    <a:pt x="1161284" y="0"/>
                  </a:lnTo>
                  <a:close/>
                </a:path>
              </a:pathLst>
            </a:custGeom>
            <a:solidFill>
              <a:srgbClr val="006C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5">
            <a:extLst>
              <a:ext uri="{FF2B5EF4-FFF2-40B4-BE49-F238E27FC236}">
                <a16:creationId xmlns:a16="http://schemas.microsoft.com/office/drawing/2014/main" id="{A2D6D12C-87BA-CDFA-A5B8-FFC529371482}"/>
              </a:ext>
            </a:extLst>
          </p:cNvPr>
          <p:cNvSpPr/>
          <p:nvPr userDrawn="1"/>
        </p:nvSpPr>
        <p:spPr>
          <a:xfrm>
            <a:off x="6062230" y="322617"/>
            <a:ext cx="1129294" cy="1127338"/>
          </a:xfrm>
          <a:custGeom>
            <a:avLst/>
            <a:gdLst/>
            <a:ahLst/>
            <a:cxnLst/>
            <a:rect l="l" t="t" r="r" b="b"/>
            <a:pathLst>
              <a:path w="1832609" h="1829435">
                <a:moveTo>
                  <a:pt x="1675802" y="0"/>
                </a:moveTo>
                <a:lnTo>
                  <a:pt x="1659624" y="0"/>
                </a:lnTo>
                <a:lnTo>
                  <a:pt x="1611543" y="681"/>
                </a:lnTo>
                <a:lnTo>
                  <a:pt x="1563802" y="2715"/>
                </a:lnTo>
                <a:lnTo>
                  <a:pt x="1516418" y="6082"/>
                </a:lnTo>
                <a:lnTo>
                  <a:pt x="1469409" y="10763"/>
                </a:lnTo>
                <a:lnTo>
                  <a:pt x="1422796" y="16741"/>
                </a:lnTo>
                <a:lnTo>
                  <a:pt x="1376595" y="23997"/>
                </a:lnTo>
                <a:lnTo>
                  <a:pt x="1330826" y="32512"/>
                </a:lnTo>
                <a:lnTo>
                  <a:pt x="1285506" y="42268"/>
                </a:lnTo>
                <a:lnTo>
                  <a:pt x="1240655" y="53247"/>
                </a:lnTo>
                <a:lnTo>
                  <a:pt x="1196290" y="65430"/>
                </a:lnTo>
                <a:lnTo>
                  <a:pt x="1152431" y="78799"/>
                </a:lnTo>
                <a:lnTo>
                  <a:pt x="1109095" y="93335"/>
                </a:lnTo>
                <a:lnTo>
                  <a:pt x="1066301" y="109020"/>
                </a:lnTo>
                <a:lnTo>
                  <a:pt x="1024068" y="125836"/>
                </a:lnTo>
                <a:lnTo>
                  <a:pt x="982414" y="143764"/>
                </a:lnTo>
                <a:lnTo>
                  <a:pt x="941357" y="162785"/>
                </a:lnTo>
                <a:lnTo>
                  <a:pt x="900916" y="182882"/>
                </a:lnTo>
                <a:lnTo>
                  <a:pt x="861109" y="204036"/>
                </a:lnTo>
                <a:lnTo>
                  <a:pt x="821955" y="226228"/>
                </a:lnTo>
                <a:lnTo>
                  <a:pt x="783472" y="249440"/>
                </a:lnTo>
                <a:lnTo>
                  <a:pt x="745678" y="273653"/>
                </a:lnTo>
                <a:lnTo>
                  <a:pt x="708593" y="298850"/>
                </a:lnTo>
                <a:lnTo>
                  <a:pt x="672234" y="325012"/>
                </a:lnTo>
                <a:lnTo>
                  <a:pt x="636620" y="352119"/>
                </a:lnTo>
                <a:lnTo>
                  <a:pt x="601770" y="380155"/>
                </a:lnTo>
                <a:lnTo>
                  <a:pt x="567701" y="409100"/>
                </a:lnTo>
                <a:lnTo>
                  <a:pt x="534433" y="438936"/>
                </a:lnTo>
                <a:lnTo>
                  <a:pt x="501983" y="469645"/>
                </a:lnTo>
                <a:lnTo>
                  <a:pt x="470371" y="501208"/>
                </a:lnTo>
                <a:lnTo>
                  <a:pt x="439614" y="533607"/>
                </a:lnTo>
                <a:lnTo>
                  <a:pt x="409731" y="566823"/>
                </a:lnTo>
                <a:lnTo>
                  <a:pt x="380741" y="600838"/>
                </a:lnTo>
                <a:lnTo>
                  <a:pt x="352661" y="635634"/>
                </a:lnTo>
                <a:lnTo>
                  <a:pt x="325511" y="671192"/>
                </a:lnTo>
                <a:lnTo>
                  <a:pt x="299309" y="707493"/>
                </a:lnTo>
                <a:lnTo>
                  <a:pt x="274073" y="744520"/>
                </a:lnTo>
                <a:lnTo>
                  <a:pt x="249822" y="782253"/>
                </a:lnTo>
                <a:lnTo>
                  <a:pt x="226574" y="820675"/>
                </a:lnTo>
                <a:lnTo>
                  <a:pt x="204348" y="859767"/>
                </a:lnTo>
                <a:lnTo>
                  <a:pt x="183162" y="899510"/>
                </a:lnTo>
                <a:lnTo>
                  <a:pt x="163034" y="939887"/>
                </a:lnTo>
                <a:lnTo>
                  <a:pt x="143983" y="980878"/>
                </a:lnTo>
                <a:lnTo>
                  <a:pt x="126028" y="1022465"/>
                </a:lnTo>
                <a:lnTo>
                  <a:pt x="109186" y="1064631"/>
                </a:lnTo>
                <a:lnTo>
                  <a:pt x="93477" y="1107356"/>
                </a:lnTo>
                <a:lnTo>
                  <a:pt x="78919" y="1150622"/>
                </a:lnTo>
                <a:lnTo>
                  <a:pt x="65529" y="1194410"/>
                </a:lnTo>
                <a:lnTo>
                  <a:pt x="53328" y="1238703"/>
                </a:lnTo>
                <a:lnTo>
                  <a:pt x="42332" y="1283481"/>
                </a:lnTo>
                <a:lnTo>
                  <a:pt x="32561" y="1328727"/>
                </a:lnTo>
                <a:lnTo>
                  <a:pt x="24033" y="1374422"/>
                </a:lnTo>
                <a:lnTo>
                  <a:pt x="16766" y="1420547"/>
                </a:lnTo>
                <a:lnTo>
                  <a:pt x="10779" y="1467084"/>
                </a:lnTo>
                <a:lnTo>
                  <a:pt x="6091" y="1514015"/>
                </a:lnTo>
                <a:lnTo>
                  <a:pt x="2719" y="1561321"/>
                </a:lnTo>
                <a:lnTo>
                  <a:pt x="682" y="1608984"/>
                </a:lnTo>
                <a:lnTo>
                  <a:pt x="0" y="1656986"/>
                </a:lnTo>
                <a:lnTo>
                  <a:pt x="0" y="1673163"/>
                </a:lnTo>
                <a:lnTo>
                  <a:pt x="7962" y="1722446"/>
                </a:lnTo>
                <a:lnTo>
                  <a:pt x="30134" y="1765255"/>
                </a:lnTo>
                <a:lnTo>
                  <a:pt x="63945" y="1799018"/>
                </a:lnTo>
                <a:lnTo>
                  <a:pt x="106822" y="1821163"/>
                </a:lnTo>
                <a:lnTo>
                  <a:pt x="156194" y="1829117"/>
                </a:lnTo>
                <a:lnTo>
                  <a:pt x="1675802" y="1829117"/>
                </a:lnTo>
                <a:lnTo>
                  <a:pt x="1725174" y="1821163"/>
                </a:lnTo>
                <a:lnTo>
                  <a:pt x="1768051" y="1799018"/>
                </a:lnTo>
                <a:lnTo>
                  <a:pt x="1801861" y="1765255"/>
                </a:lnTo>
                <a:lnTo>
                  <a:pt x="1824034" y="1722446"/>
                </a:lnTo>
                <a:lnTo>
                  <a:pt x="1831996" y="1673163"/>
                </a:lnTo>
                <a:lnTo>
                  <a:pt x="1831996" y="155953"/>
                </a:lnTo>
                <a:lnTo>
                  <a:pt x="1824034" y="106671"/>
                </a:lnTo>
                <a:lnTo>
                  <a:pt x="1801861" y="63861"/>
                </a:lnTo>
                <a:lnTo>
                  <a:pt x="1768051" y="30098"/>
                </a:lnTo>
                <a:lnTo>
                  <a:pt x="1725174" y="7953"/>
                </a:lnTo>
                <a:lnTo>
                  <a:pt x="1675802" y="0"/>
                </a:lnTo>
                <a:close/>
              </a:path>
            </a:pathLst>
          </a:custGeom>
          <a:solidFill>
            <a:srgbClr val="FA9B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6">
            <a:extLst>
              <a:ext uri="{FF2B5EF4-FFF2-40B4-BE49-F238E27FC236}">
                <a16:creationId xmlns:a16="http://schemas.microsoft.com/office/drawing/2014/main" id="{8F44CF6F-9E3D-5D85-7581-EA6D2DF9076F}"/>
              </a:ext>
            </a:extLst>
          </p:cNvPr>
          <p:cNvSpPr/>
          <p:nvPr userDrawn="1"/>
        </p:nvSpPr>
        <p:spPr>
          <a:xfrm>
            <a:off x="6746184" y="1600190"/>
            <a:ext cx="410083" cy="409301"/>
          </a:xfrm>
          <a:custGeom>
            <a:avLst/>
            <a:gdLst/>
            <a:ahLst/>
            <a:cxnLst/>
            <a:rect l="l" t="t" r="r" b="b"/>
            <a:pathLst>
              <a:path w="665479" h="664210">
                <a:moveTo>
                  <a:pt x="608180" y="0"/>
                </a:moveTo>
                <a:lnTo>
                  <a:pt x="56689" y="0"/>
                </a:lnTo>
                <a:lnTo>
                  <a:pt x="34623" y="4449"/>
                </a:lnTo>
                <a:lnTo>
                  <a:pt x="16604" y="16580"/>
                </a:lnTo>
                <a:lnTo>
                  <a:pt x="4455" y="34570"/>
                </a:lnTo>
                <a:lnTo>
                  <a:pt x="0" y="56595"/>
                </a:lnTo>
                <a:lnTo>
                  <a:pt x="0" y="607227"/>
                </a:lnTo>
                <a:lnTo>
                  <a:pt x="4455" y="629252"/>
                </a:lnTo>
                <a:lnTo>
                  <a:pt x="16604" y="647242"/>
                </a:lnTo>
                <a:lnTo>
                  <a:pt x="34623" y="659373"/>
                </a:lnTo>
                <a:lnTo>
                  <a:pt x="56689" y="663822"/>
                </a:lnTo>
                <a:lnTo>
                  <a:pt x="62553" y="663822"/>
                </a:lnTo>
                <a:lnTo>
                  <a:pt x="109626" y="662013"/>
                </a:lnTo>
                <a:lnTo>
                  <a:pt x="155708" y="656674"/>
                </a:lnTo>
                <a:lnTo>
                  <a:pt x="200665" y="647940"/>
                </a:lnTo>
                <a:lnTo>
                  <a:pt x="244362" y="635944"/>
                </a:lnTo>
                <a:lnTo>
                  <a:pt x="286667" y="620819"/>
                </a:lnTo>
                <a:lnTo>
                  <a:pt x="327445" y="602699"/>
                </a:lnTo>
                <a:lnTo>
                  <a:pt x="366562" y="581719"/>
                </a:lnTo>
                <a:lnTo>
                  <a:pt x="403885" y="558012"/>
                </a:lnTo>
                <a:lnTo>
                  <a:pt x="439279" y="531711"/>
                </a:lnTo>
                <a:lnTo>
                  <a:pt x="472612" y="502950"/>
                </a:lnTo>
                <a:lnTo>
                  <a:pt x="503747" y="471863"/>
                </a:lnTo>
                <a:lnTo>
                  <a:pt x="532553" y="438584"/>
                </a:lnTo>
                <a:lnTo>
                  <a:pt x="558896" y="403245"/>
                </a:lnTo>
                <a:lnTo>
                  <a:pt x="582640" y="365982"/>
                </a:lnTo>
                <a:lnTo>
                  <a:pt x="603653" y="326928"/>
                </a:lnTo>
                <a:lnTo>
                  <a:pt x="621800" y="286215"/>
                </a:lnTo>
                <a:lnTo>
                  <a:pt x="636948" y="243979"/>
                </a:lnTo>
                <a:lnTo>
                  <a:pt x="648963" y="200353"/>
                </a:lnTo>
                <a:lnTo>
                  <a:pt x="657710" y="155470"/>
                </a:lnTo>
                <a:lnTo>
                  <a:pt x="663057" y="109464"/>
                </a:lnTo>
                <a:lnTo>
                  <a:pt x="664869" y="62469"/>
                </a:lnTo>
                <a:lnTo>
                  <a:pt x="664869" y="56595"/>
                </a:lnTo>
                <a:lnTo>
                  <a:pt x="660414" y="34570"/>
                </a:lnTo>
                <a:lnTo>
                  <a:pt x="648265" y="16580"/>
                </a:lnTo>
                <a:lnTo>
                  <a:pt x="630246" y="4449"/>
                </a:lnTo>
                <a:lnTo>
                  <a:pt x="608180" y="0"/>
                </a:lnTo>
                <a:close/>
              </a:path>
            </a:pathLst>
          </a:custGeom>
          <a:solidFill>
            <a:srgbClr val="D6EC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756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0E36462-828B-DD70-CF2C-4F916BB79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8401" y="2103437"/>
            <a:ext cx="8089919" cy="2072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1" name="Billede 10" descr="Et billede, der indeholder logo&#10;&#10;Automatisk genereret beskrivelse">
            <a:extLst>
              <a:ext uri="{FF2B5EF4-FFF2-40B4-BE49-F238E27FC236}">
                <a16:creationId xmlns:a16="http://schemas.microsoft.com/office/drawing/2014/main" id="{0EC49164-CE54-E97A-4EDA-5B2A633088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681" y="393368"/>
            <a:ext cx="1809906" cy="308666"/>
          </a:xfrm>
          <a:prstGeom prst="rect">
            <a:avLst/>
          </a:prstGeom>
        </p:spPr>
      </p:pic>
      <p:grpSp>
        <p:nvGrpSpPr>
          <p:cNvPr id="19" name="Gruppe 18">
            <a:extLst>
              <a:ext uri="{FF2B5EF4-FFF2-40B4-BE49-F238E27FC236}">
                <a16:creationId xmlns:a16="http://schemas.microsoft.com/office/drawing/2014/main" id="{DED69B70-9EBF-AE46-0D55-171EF3FCF5C3}"/>
              </a:ext>
            </a:extLst>
          </p:cNvPr>
          <p:cNvGrpSpPr/>
          <p:nvPr userDrawn="1"/>
        </p:nvGrpSpPr>
        <p:grpSpPr>
          <a:xfrm>
            <a:off x="234814" y="4343400"/>
            <a:ext cx="2962257" cy="2302566"/>
            <a:chOff x="523549" y="7422994"/>
            <a:chExt cx="4325895" cy="3362524"/>
          </a:xfrm>
        </p:grpSpPr>
        <p:sp>
          <p:nvSpPr>
            <p:cNvPr id="20" name="object 2">
              <a:extLst>
                <a:ext uri="{FF2B5EF4-FFF2-40B4-BE49-F238E27FC236}">
                  <a16:creationId xmlns:a16="http://schemas.microsoft.com/office/drawing/2014/main" id="{D4D6D828-0509-4CB5-106C-695E7374F241}"/>
                </a:ext>
              </a:extLst>
            </p:cNvPr>
            <p:cNvSpPr/>
            <p:nvPr/>
          </p:nvSpPr>
          <p:spPr>
            <a:xfrm>
              <a:off x="2552565" y="9983814"/>
              <a:ext cx="772160" cy="770890"/>
            </a:xfrm>
            <a:custGeom>
              <a:avLst/>
              <a:gdLst/>
              <a:ahLst/>
              <a:cxnLst/>
              <a:rect l="l" t="t" r="r" b="b"/>
              <a:pathLst>
                <a:path w="772160" h="770890">
                  <a:moveTo>
                    <a:pt x="706093" y="0"/>
                  </a:moveTo>
                  <a:lnTo>
                    <a:pt x="65809" y="0"/>
                  </a:lnTo>
                  <a:lnTo>
                    <a:pt x="40193" y="5162"/>
                  </a:lnTo>
                  <a:lnTo>
                    <a:pt x="19275" y="19241"/>
                  </a:lnTo>
                  <a:lnTo>
                    <a:pt x="5171" y="40123"/>
                  </a:lnTo>
                  <a:lnTo>
                    <a:pt x="0" y="65694"/>
                  </a:lnTo>
                  <a:lnTo>
                    <a:pt x="0" y="704973"/>
                  </a:lnTo>
                  <a:lnTo>
                    <a:pt x="5171" y="730552"/>
                  </a:lnTo>
                  <a:lnTo>
                    <a:pt x="19275" y="751440"/>
                  </a:lnTo>
                  <a:lnTo>
                    <a:pt x="40193" y="765524"/>
                  </a:lnTo>
                  <a:lnTo>
                    <a:pt x="65809" y="770688"/>
                  </a:lnTo>
                  <a:lnTo>
                    <a:pt x="72647" y="770688"/>
                  </a:lnTo>
                  <a:lnTo>
                    <a:pt x="120522" y="769077"/>
                  </a:lnTo>
                  <a:lnTo>
                    <a:pt x="167531" y="764314"/>
                  </a:lnTo>
                  <a:lnTo>
                    <a:pt x="213571" y="756504"/>
                  </a:lnTo>
                  <a:lnTo>
                    <a:pt x="258537" y="745748"/>
                  </a:lnTo>
                  <a:lnTo>
                    <a:pt x="302324" y="732153"/>
                  </a:lnTo>
                  <a:lnTo>
                    <a:pt x="344830" y="715822"/>
                  </a:lnTo>
                  <a:lnTo>
                    <a:pt x="385948" y="696858"/>
                  </a:lnTo>
                  <a:lnTo>
                    <a:pt x="425577" y="675366"/>
                  </a:lnTo>
                  <a:lnTo>
                    <a:pt x="463610" y="651450"/>
                  </a:lnTo>
                  <a:lnTo>
                    <a:pt x="499944" y="625214"/>
                  </a:lnTo>
                  <a:lnTo>
                    <a:pt x="534476" y="596762"/>
                  </a:lnTo>
                  <a:lnTo>
                    <a:pt x="567100" y="566197"/>
                  </a:lnTo>
                  <a:lnTo>
                    <a:pt x="597713" y="533624"/>
                  </a:lnTo>
                  <a:lnTo>
                    <a:pt x="626210" y="499147"/>
                  </a:lnTo>
                  <a:lnTo>
                    <a:pt x="652488" y="462870"/>
                  </a:lnTo>
                  <a:lnTo>
                    <a:pt x="676441" y="424896"/>
                  </a:lnTo>
                  <a:lnTo>
                    <a:pt x="697967" y="385330"/>
                  </a:lnTo>
                  <a:lnTo>
                    <a:pt x="716960" y="344276"/>
                  </a:lnTo>
                  <a:lnTo>
                    <a:pt x="733317" y="301838"/>
                  </a:lnTo>
                  <a:lnTo>
                    <a:pt x="746934" y="258119"/>
                  </a:lnTo>
                  <a:lnTo>
                    <a:pt x="757706" y="213224"/>
                  </a:lnTo>
                  <a:lnTo>
                    <a:pt x="765530" y="167256"/>
                  </a:lnTo>
                  <a:lnTo>
                    <a:pt x="770300" y="120321"/>
                  </a:lnTo>
                  <a:lnTo>
                    <a:pt x="771913" y="72521"/>
                  </a:lnTo>
                  <a:lnTo>
                    <a:pt x="771913" y="65694"/>
                  </a:lnTo>
                  <a:lnTo>
                    <a:pt x="766738" y="40123"/>
                  </a:lnTo>
                  <a:lnTo>
                    <a:pt x="752628" y="19241"/>
                  </a:lnTo>
                  <a:lnTo>
                    <a:pt x="731706" y="5162"/>
                  </a:lnTo>
                  <a:lnTo>
                    <a:pt x="706093" y="0"/>
                  </a:lnTo>
                  <a:close/>
                </a:path>
              </a:pathLst>
            </a:custGeom>
            <a:solidFill>
              <a:srgbClr val="FA9B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3">
              <a:extLst>
                <a:ext uri="{FF2B5EF4-FFF2-40B4-BE49-F238E27FC236}">
                  <a16:creationId xmlns:a16="http://schemas.microsoft.com/office/drawing/2014/main" id="{99C3CF87-0762-5137-9FD5-762890E0942B}"/>
                </a:ext>
              </a:extLst>
            </p:cNvPr>
            <p:cNvSpPr/>
            <p:nvPr/>
          </p:nvSpPr>
          <p:spPr>
            <a:xfrm>
              <a:off x="523549" y="7422994"/>
              <a:ext cx="2349500" cy="2346325"/>
            </a:xfrm>
            <a:custGeom>
              <a:avLst/>
              <a:gdLst/>
              <a:ahLst/>
              <a:cxnLst/>
              <a:rect l="l" t="t" r="r" b="b"/>
              <a:pathLst>
                <a:path w="2349500" h="2346325">
                  <a:moveTo>
                    <a:pt x="2149096" y="0"/>
                  </a:moveTo>
                  <a:lnTo>
                    <a:pt x="2128343" y="0"/>
                  </a:lnTo>
                  <a:lnTo>
                    <a:pt x="2080162" y="533"/>
                  </a:lnTo>
                  <a:lnTo>
                    <a:pt x="2032242" y="2127"/>
                  </a:lnTo>
                  <a:lnTo>
                    <a:pt x="1984596" y="4769"/>
                  </a:lnTo>
                  <a:lnTo>
                    <a:pt x="1937234" y="8449"/>
                  </a:lnTo>
                  <a:lnTo>
                    <a:pt x="1890168" y="13155"/>
                  </a:lnTo>
                  <a:lnTo>
                    <a:pt x="1843409" y="18876"/>
                  </a:lnTo>
                  <a:lnTo>
                    <a:pt x="1796968" y="25600"/>
                  </a:lnTo>
                  <a:lnTo>
                    <a:pt x="1750857" y="33317"/>
                  </a:lnTo>
                  <a:lnTo>
                    <a:pt x="1705087" y="42016"/>
                  </a:lnTo>
                  <a:lnTo>
                    <a:pt x="1659668" y="51684"/>
                  </a:lnTo>
                  <a:lnTo>
                    <a:pt x="1614613" y="62311"/>
                  </a:lnTo>
                  <a:lnTo>
                    <a:pt x="1569933" y="73885"/>
                  </a:lnTo>
                  <a:lnTo>
                    <a:pt x="1525638" y="86396"/>
                  </a:lnTo>
                  <a:lnTo>
                    <a:pt x="1481741" y="99831"/>
                  </a:lnTo>
                  <a:lnTo>
                    <a:pt x="1438252" y="114181"/>
                  </a:lnTo>
                  <a:lnTo>
                    <a:pt x="1395183" y="129433"/>
                  </a:lnTo>
                  <a:lnTo>
                    <a:pt x="1352544" y="145576"/>
                  </a:lnTo>
                  <a:lnTo>
                    <a:pt x="1310348" y="162599"/>
                  </a:lnTo>
                  <a:lnTo>
                    <a:pt x="1268605" y="180490"/>
                  </a:lnTo>
                  <a:lnTo>
                    <a:pt x="1227327" y="199240"/>
                  </a:lnTo>
                  <a:lnTo>
                    <a:pt x="1186525" y="218835"/>
                  </a:lnTo>
                  <a:lnTo>
                    <a:pt x="1146210" y="239265"/>
                  </a:lnTo>
                  <a:lnTo>
                    <a:pt x="1106393" y="260520"/>
                  </a:lnTo>
                  <a:lnTo>
                    <a:pt x="1067087" y="282586"/>
                  </a:lnTo>
                  <a:lnTo>
                    <a:pt x="1028301" y="305454"/>
                  </a:lnTo>
                  <a:lnTo>
                    <a:pt x="990047" y="329112"/>
                  </a:lnTo>
                  <a:lnTo>
                    <a:pt x="952337" y="353549"/>
                  </a:lnTo>
                  <a:lnTo>
                    <a:pt x="915182" y="378753"/>
                  </a:lnTo>
                  <a:lnTo>
                    <a:pt x="878593" y="404714"/>
                  </a:lnTo>
                  <a:lnTo>
                    <a:pt x="842581" y="431420"/>
                  </a:lnTo>
                  <a:lnTo>
                    <a:pt x="807158" y="458859"/>
                  </a:lnTo>
                  <a:lnTo>
                    <a:pt x="772334" y="487021"/>
                  </a:lnTo>
                  <a:lnTo>
                    <a:pt x="738122" y="515894"/>
                  </a:lnTo>
                  <a:lnTo>
                    <a:pt x="704532" y="545467"/>
                  </a:lnTo>
                  <a:lnTo>
                    <a:pt x="671576" y="575729"/>
                  </a:lnTo>
                  <a:lnTo>
                    <a:pt x="639264" y="606669"/>
                  </a:lnTo>
                  <a:lnTo>
                    <a:pt x="607609" y="638274"/>
                  </a:lnTo>
                  <a:lnTo>
                    <a:pt x="576621" y="670535"/>
                  </a:lnTo>
                  <a:lnTo>
                    <a:pt x="546311" y="703440"/>
                  </a:lnTo>
                  <a:lnTo>
                    <a:pt x="516692" y="736977"/>
                  </a:lnTo>
                  <a:lnTo>
                    <a:pt x="487773" y="771136"/>
                  </a:lnTo>
                  <a:lnTo>
                    <a:pt x="459568" y="805904"/>
                  </a:lnTo>
                  <a:lnTo>
                    <a:pt x="432085" y="841272"/>
                  </a:lnTo>
                  <a:lnTo>
                    <a:pt x="405338" y="877227"/>
                  </a:lnTo>
                  <a:lnTo>
                    <a:pt x="379337" y="913758"/>
                  </a:lnTo>
                  <a:lnTo>
                    <a:pt x="354094" y="950855"/>
                  </a:lnTo>
                  <a:lnTo>
                    <a:pt x="329619" y="988505"/>
                  </a:lnTo>
                  <a:lnTo>
                    <a:pt x="305925" y="1026698"/>
                  </a:lnTo>
                  <a:lnTo>
                    <a:pt x="283021" y="1065422"/>
                  </a:lnTo>
                  <a:lnTo>
                    <a:pt x="260920" y="1104666"/>
                  </a:lnTo>
                  <a:lnTo>
                    <a:pt x="239633" y="1144419"/>
                  </a:lnTo>
                  <a:lnTo>
                    <a:pt x="219171" y="1184670"/>
                  </a:lnTo>
                  <a:lnTo>
                    <a:pt x="199545" y="1225407"/>
                  </a:lnTo>
                  <a:lnTo>
                    <a:pt x="180767" y="1266619"/>
                  </a:lnTo>
                  <a:lnTo>
                    <a:pt x="162848" y="1308295"/>
                  </a:lnTo>
                  <a:lnTo>
                    <a:pt x="145799" y="1350423"/>
                  </a:lnTo>
                  <a:lnTo>
                    <a:pt x="129631" y="1392993"/>
                  </a:lnTo>
                  <a:lnTo>
                    <a:pt x="114356" y="1435994"/>
                  </a:lnTo>
                  <a:lnTo>
                    <a:pt x="99984" y="1479412"/>
                  </a:lnTo>
                  <a:lnTo>
                    <a:pt x="86528" y="1523239"/>
                  </a:lnTo>
                  <a:lnTo>
                    <a:pt x="73998" y="1567462"/>
                  </a:lnTo>
                  <a:lnTo>
                    <a:pt x="62406" y="1612070"/>
                  </a:lnTo>
                  <a:lnTo>
                    <a:pt x="51763" y="1657052"/>
                  </a:lnTo>
                  <a:lnTo>
                    <a:pt x="42080" y="1702397"/>
                  </a:lnTo>
                  <a:lnTo>
                    <a:pt x="33368" y="1748093"/>
                  </a:lnTo>
                  <a:lnTo>
                    <a:pt x="25639" y="1794129"/>
                  </a:lnTo>
                  <a:lnTo>
                    <a:pt x="18905" y="1840494"/>
                  </a:lnTo>
                  <a:lnTo>
                    <a:pt x="13175" y="1887176"/>
                  </a:lnTo>
                  <a:lnTo>
                    <a:pt x="8462" y="1934166"/>
                  </a:lnTo>
                  <a:lnTo>
                    <a:pt x="4776" y="1981450"/>
                  </a:lnTo>
                  <a:lnTo>
                    <a:pt x="2130" y="2029018"/>
                  </a:lnTo>
                  <a:lnTo>
                    <a:pt x="534" y="2076859"/>
                  </a:lnTo>
                  <a:lnTo>
                    <a:pt x="0" y="2124961"/>
                  </a:lnTo>
                  <a:lnTo>
                    <a:pt x="0" y="2145714"/>
                  </a:lnTo>
                  <a:lnTo>
                    <a:pt x="5289" y="2191562"/>
                  </a:lnTo>
                  <a:lnTo>
                    <a:pt x="20357" y="2233654"/>
                  </a:lnTo>
                  <a:lnTo>
                    <a:pt x="44001" y="2270789"/>
                  </a:lnTo>
                  <a:lnTo>
                    <a:pt x="75020" y="2301763"/>
                  </a:lnTo>
                  <a:lnTo>
                    <a:pt x="112210" y="2325376"/>
                  </a:lnTo>
                  <a:lnTo>
                    <a:pt x="154370" y="2340425"/>
                  </a:lnTo>
                  <a:lnTo>
                    <a:pt x="200297" y="2345708"/>
                  </a:lnTo>
                  <a:lnTo>
                    <a:pt x="2149096" y="2345708"/>
                  </a:lnTo>
                  <a:lnTo>
                    <a:pt x="2195024" y="2340425"/>
                  </a:lnTo>
                  <a:lnTo>
                    <a:pt x="2237186" y="2325376"/>
                  </a:lnTo>
                  <a:lnTo>
                    <a:pt x="2274378" y="2301763"/>
                  </a:lnTo>
                  <a:lnTo>
                    <a:pt x="2305398" y="2270789"/>
                  </a:lnTo>
                  <a:lnTo>
                    <a:pt x="2329044" y="2233654"/>
                  </a:lnTo>
                  <a:lnTo>
                    <a:pt x="2344114" y="2191562"/>
                  </a:lnTo>
                  <a:lnTo>
                    <a:pt x="2349404" y="2145714"/>
                  </a:lnTo>
                  <a:lnTo>
                    <a:pt x="2349404" y="199993"/>
                  </a:lnTo>
                  <a:lnTo>
                    <a:pt x="2344114" y="154145"/>
                  </a:lnTo>
                  <a:lnTo>
                    <a:pt x="2329044" y="112053"/>
                  </a:lnTo>
                  <a:lnTo>
                    <a:pt x="2305398" y="74919"/>
                  </a:lnTo>
                  <a:lnTo>
                    <a:pt x="2274378" y="43945"/>
                  </a:lnTo>
                  <a:lnTo>
                    <a:pt x="2237186" y="20332"/>
                  </a:lnTo>
                  <a:lnTo>
                    <a:pt x="2195024" y="5283"/>
                  </a:lnTo>
                  <a:lnTo>
                    <a:pt x="2149096" y="0"/>
                  </a:lnTo>
                  <a:close/>
                </a:path>
              </a:pathLst>
            </a:custGeom>
            <a:solidFill>
              <a:srgbClr val="006C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4">
              <a:extLst>
                <a:ext uri="{FF2B5EF4-FFF2-40B4-BE49-F238E27FC236}">
                  <a16:creationId xmlns:a16="http://schemas.microsoft.com/office/drawing/2014/main" id="{802DC742-7C31-456C-2722-255829E7FB71}"/>
                </a:ext>
              </a:extLst>
            </p:cNvPr>
            <p:cNvSpPr/>
            <p:nvPr/>
          </p:nvSpPr>
          <p:spPr>
            <a:xfrm>
              <a:off x="3517214" y="9450748"/>
              <a:ext cx="1332230" cy="1334770"/>
            </a:xfrm>
            <a:custGeom>
              <a:avLst/>
              <a:gdLst/>
              <a:ahLst/>
              <a:cxnLst/>
              <a:rect l="l" t="t" r="r" b="b"/>
              <a:pathLst>
                <a:path w="1332229" h="1334770">
                  <a:moveTo>
                    <a:pt x="125346" y="0"/>
                  </a:moveTo>
                  <a:lnTo>
                    <a:pt x="113556" y="0"/>
                  </a:lnTo>
                  <a:lnTo>
                    <a:pt x="69353" y="8944"/>
                  </a:lnTo>
                  <a:lnTo>
                    <a:pt x="33258" y="33332"/>
                  </a:lnTo>
                  <a:lnTo>
                    <a:pt x="8923" y="69499"/>
                  </a:lnTo>
                  <a:lnTo>
                    <a:pt x="0" y="113776"/>
                  </a:lnTo>
                  <a:lnTo>
                    <a:pt x="0" y="1220517"/>
                  </a:lnTo>
                  <a:lnTo>
                    <a:pt x="8923" y="1264790"/>
                  </a:lnTo>
                  <a:lnTo>
                    <a:pt x="33258" y="1300945"/>
                  </a:lnTo>
                  <a:lnTo>
                    <a:pt x="69353" y="1325323"/>
                  </a:lnTo>
                  <a:lnTo>
                    <a:pt x="113556" y="1334263"/>
                  </a:lnTo>
                  <a:lnTo>
                    <a:pt x="1218559" y="1334263"/>
                  </a:lnTo>
                  <a:lnTo>
                    <a:pt x="1262768" y="1325323"/>
                  </a:lnTo>
                  <a:lnTo>
                    <a:pt x="1298874" y="1300945"/>
                  </a:lnTo>
                  <a:lnTo>
                    <a:pt x="1323219" y="1264790"/>
                  </a:lnTo>
                  <a:lnTo>
                    <a:pt x="1332147" y="1220517"/>
                  </a:lnTo>
                  <a:lnTo>
                    <a:pt x="1332147" y="1208696"/>
                  </a:lnTo>
                  <a:lnTo>
                    <a:pt x="1331189" y="1160084"/>
                  </a:lnTo>
                  <a:lnTo>
                    <a:pt x="1328338" y="1111959"/>
                  </a:lnTo>
                  <a:lnTo>
                    <a:pt x="1323631" y="1064357"/>
                  </a:lnTo>
                  <a:lnTo>
                    <a:pt x="1317104" y="1017315"/>
                  </a:lnTo>
                  <a:lnTo>
                    <a:pt x="1308792" y="970868"/>
                  </a:lnTo>
                  <a:lnTo>
                    <a:pt x="1298732" y="925052"/>
                  </a:lnTo>
                  <a:lnTo>
                    <a:pt x="1286960" y="879905"/>
                  </a:lnTo>
                  <a:lnTo>
                    <a:pt x="1273511" y="835461"/>
                  </a:lnTo>
                  <a:lnTo>
                    <a:pt x="1258423" y="791757"/>
                  </a:lnTo>
                  <a:lnTo>
                    <a:pt x="1241730" y="748829"/>
                  </a:lnTo>
                  <a:lnTo>
                    <a:pt x="1223469" y="706714"/>
                  </a:lnTo>
                  <a:lnTo>
                    <a:pt x="1203677" y="665446"/>
                  </a:lnTo>
                  <a:lnTo>
                    <a:pt x="1182388" y="625063"/>
                  </a:lnTo>
                  <a:lnTo>
                    <a:pt x="1159640" y="585601"/>
                  </a:lnTo>
                  <a:lnTo>
                    <a:pt x="1135468" y="547095"/>
                  </a:lnTo>
                  <a:lnTo>
                    <a:pt x="1109908" y="509581"/>
                  </a:lnTo>
                  <a:lnTo>
                    <a:pt x="1082996" y="473097"/>
                  </a:lnTo>
                  <a:lnTo>
                    <a:pt x="1054769" y="437677"/>
                  </a:lnTo>
                  <a:lnTo>
                    <a:pt x="1025262" y="403359"/>
                  </a:lnTo>
                  <a:lnTo>
                    <a:pt x="994512" y="370177"/>
                  </a:lnTo>
                  <a:lnTo>
                    <a:pt x="962554" y="338169"/>
                  </a:lnTo>
                  <a:lnTo>
                    <a:pt x="929425" y="307370"/>
                  </a:lnTo>
                  <a:lnTo>
                    <a:pt x="895160" y="277817"/>
                  </a:lnTo>
                  <a:lnTo>
                    <a:pt x="859796" y="249545"/>
                  </a:lnTo>
                  <a:lnTo>
                    <a:pt x="823369" y="222591"/>
                  </a:lnTo>
                  <a:lnTo>
                    <a:pt x="785915" y="196991"/>
                  </a:lnTo>
                  <a:lnTo>
                    <a:pt x="747469" y="172780"/>
                  </a:lnTo>
                  <a:lnTo>
                    <a:pt x="708068" y="149996"/>
                  </a:lnTo>
                  <a:lnTo>
                    <a:pt x="667748" y="128674"/>
                  </a:lnTo>
                  <a:lnTo>
                    <a:pt x="626546" y="108850"/>
                  </a:lnTo>
                  <a:lnTo>
                    <a:pt x="584496" y="90560"/>
                  </a:lnTo>
                  <a:lnTo>
                    <a:pt x="541635" y="73841"/>
                  </a:lnTo>
                  <a:lnTo>
                    <a:pt x="498000" y="58729"/>
                  </a:lnTo>
                  <a:lnTo>
                    <a:pt x="453625" y="45259"/>
                  </a:lnTo>
                  <a:lnTo>
                    <a:pt x="408548" y="33468"/>
                  </a:lnTo>
                  <a:lnTo>
                    <a:pt x="362804" y="23392"/>
                  </a:lnTo>
                  <a:lnTo>
                    <a:pt x="316430" y="15067"/>
                  </a:lnTo>
                  <a:lnTo>
                    <a:pt x="269461" y="8529"/>
                  </a:lnTo>
                  <a:lnTo>
                    <a:pt x="221933" y="3815"/>
                  </a:lnTo>
                  <a:lnTo>
                    <a:pt x="173883" y="959"/>
                  </a:lnTo>
                  <a:lnTo>
                    <a:pt x="125346" y="0"/>
                  </a:lnTo>
                  <a:close/>
                </a:path>
              </a:pathLst>
            </a:custGeom>
            <a:solidFill>
              <a:srgbClr val="51A0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5">
              <a:extLst>
                <a:ext uri="{FF2B5EF4-FFF2-40B4-BE49-F238E27FC236}">
                  <a16:creationId xmlns:a16="http://schemas.microsoft.com/office/drawing/2014/main" id="{D1ADC4D5-9E2D-B740-4FE5-FC4B2E89277D}"/>
                </a:ext>
              </a:extLst>
            </p:cNvPr>
            <p:cNvSpPr/>
            <p:nvPr/>
          </p:nvSpPr>
          <p:spPr>
            <a:xfrm>
              <a:off x="3241796" y="8556496"/>
              <a:ext cx="699135" cy="697865"/>
            </a:xfrm>
            <a:custGeom>
              <a:avLst/>
              <a:gdLst/>
              <a:ahLst/>
              <a:cxnLst/>
              <a:rect l="l" t="t" r="r" b="b"/>
              <a:pathLst>
                <a:path w="699135" h="697865">
                  <a:moveTo>
                    <a:pt x="639205" y="0"/>
                  </a:moveTo>
                  <a:lnTo>
                    <a:pt x="633038" y="0"/>
                  </a:lnTo>
                  <a:lnTo>
                    <a:pt x="585791" y="1733"/>
                  </a:lnTo>
                  <a:lnTo>
                    <a:pt x="539488" y="6852"/>
                  </a:lnTo>
                  <a:lnTo>
                    <a:pt x="494251" y="15235"/>
                  </a:lnTo>
                  <a:lnTo>
                    <a:pt x="450202" y="26760"/>
                  </a:lnTo>
                  <a:lnTo>
                    <a:pt x="407464" y="41303"/>
                  </a:lnTo>
                  <a:lnTo>
                    <a:pt x="366158" y="58743"/>
                  </a:lnTo>
                  <a:lnTo>
                    <a:pt x="326408" y="78958"/>
                  </a:lnTo>
                  <a:lnTo>
                    <a:pt x="288335" y="101825"/>
                  </a:lnTo>
                  <a:lnTo>
                    <a:pt x="252062" y="127223"/>
                  </a:lnTo>
                  <a:lnTo>
                    <a:pt x="217712" y="155028"/>
                  </a:lnTo>
                  <a:lnTo>
                    <a:pt x="185406" y="185120"/>
                  </a:lnTo>
                  <a:lnTo>
                    <a:pt x="155268" y="217374"/>
                  </a:lnTo>
                  <a:lnTo>
                    <a:pt x="127419" y="251671"/>
                  </a:lnTo>
                  <a:lnTo>
                    <a:pt x="101982" y="287886"/>
                  </a:lnTo>
                  <a:lnTo>
                    <a:pt x="79079" y="325898"/>
                  </a:lnTo>
                  <a:lnTo>
                    <a:pt x="58833" y="365585"/>
                  </a:lnTo>
                  <a:lnTo>
                    <a:pt x="41366" y="406825"/>
                  </a:lnTo>
                  <a:lnTo>
                    <a:pt x="26800" y="449495"/>
                  </a:lnTo>
                  <a:lnTo>
                    <a:pt x="15259" y="493473"/>
                  </a:lnTo>
                  <a:lnTo>
                    <a:pt x="6863" y="538636"/>
                  </a:lnTo>
                  <a:lnTo>
                    <a:pt x="1736" y="584864"/>
                  </a:lnTo>
                  <a:lnTo>
                    <a:pt x="0" y="632033"/>
                  </a:lnTo>
                  <a:lnTo>
                    <a:pt x="0" y="638200"/>
                  </a:lnTo>
                  <a:lnTo>
                    <a:pt x="4681" y="661352"/>
                  </a:lnTo>
                  <a:lnTo>
                    <a:pt x="17448" y="680260"/>
                  </a:lnTo>
                  <a:lnTo>
                    <a:pt x="36386" y="693010"/>
                  </a:lnTo>
                  <a:lnTo>
                    <a:pt x="59579" y="697685"/>
                  </a:lnTo>
                  <a:lnTo>
                    <a:pt x="639205" y="697685"/>
                  </a:lnTo>
                  <a:lnTo>
                    <a:pt x="662398" y="693010"/>
                  </a:lnTo>
                  <a:lnTo>
                    <a:pt x="681336" y="680260"/>
                  </a:lnTo>
                  <a:lnTo>
                    <a:pt x="694103" y="661352"/>
                  </a:lnTo>
                  <a:lnTo>
                    <a:pt x="698785" y="638200"/>
                  </a:lnTo>
                  <a:lnTo>
                    <a:pt x="698785" y="59485"/>
                  </a:lnTo>
                  <a:lnTo>
                    <a:pt x="694103" y="36333"/>
                  </a:lnTo>
                  <a:lnTo>
                    <a:pt x="681336" y="17424"/>
                  </a:lnTo>
                  <a:lnTo>
                    <a:pt x="662398" y="4675"/>
                  </a:lnTo>
                  <a:lnTo>
                    <a:pt x="639205" y="0"/>
                  </a:lnTo>
                  <a:close/>
                </a:path>
              </a:pathLst>
            </a:custGeom>
            <a:solidFill>
              <a:srgbClr val="D6E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7208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0E36462-828B-DD70-CF2C-4F916BB79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  <p:pic>
        <p:nvPicPr>
          <p:cNvPr id="11" name="Billede 10" descr="Et billede, der indeholder logo&#10;&#10;Automatisk genereret beskrivelse">
            <a:extLst>
              <a:ext uri="{FF2B5EF4-FFF2-40B4-BE49-F238E27FC236}">
                <a16:creationId xmlns:a16="http://schemas.microsoft.com/office/drawing/2014/main" id="{0EC49164-CE54-E97A-4EDA-5B2A6330888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0999" y="238955"/>
            <a:ext cx="1393819" cy="237706"/>
          </a:xfrm>
          <a:prstGeom prst="rect">
            <a:avLst/>
          </a:prstGeom>
        </p:spPr>
      </p:pic>
      <p:grpSp>
        <p:nvGrpSpPr>
          <p:cNvPr id="7" name="object 4">
            <a:extLst>
              <a:ext uri="{FF2B5EF4-FFF2-40B4-BE49-F238E27FC236}">
                <a16:creationId xmlns:a16="http://schemas.microsoft.com/office/drawing/2014/main" id="{B15D186B-C99A-E695-CB2B-CEA3A248B8D6}"/>
              </a:ext>
            </a:extLst>
          </p:cNvPr>
          <p:cNvGrpSpPr/>
          <p:nvPr userDrawn="1"/>
        </p:nvGrpSpPr>
        <p:grpSpPr>
          <a:xfrm>
            <a:off x="287098" y="772619"/>
            <a:ext cx="557354" cy="453331"/>
            <a:chOff x="523544" y="1413569"/>
            <a:chExt cx="874394" cy="711200"/>
          </a:xfrm>
        </p:grpSpPr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B15E6AB4-E206-CD4D-81ED-F767A1401046}"/>
                </a:ext>
              </a:extLst>
            </p:cNvPr>
            <p:cNvSpPr/>
            <p:nvPr/>
          </p:nvSpPr>
          <p:spPr>
            <a:xfrm>
              <a:off x="523544" y="1413572"/>
              <a:ext cx="712470" cy="711200"/>
            </a:xfrm>
            <a:custGeom>
              <a:avLst/>
              <a:gdLst/>
              <a:ahLst/>
              <a:cxnLst/>
              <a:rect l="l" t="t" r="r" b="b"/>
              <a:pathLst>
                <a:path w="712469" h="711200">
                  <a:moveTo>
                    <a:pt x="66982" y="0"/>
                  </a:moveTo>
                  <a:lnTo>
                    <a:pt x="60689" y="0"/>
                  </a:lnTo>
                  <a:lnTo>
                    <a:pt x="37066" y="4763"/>
                  </a:lnTo>
                  <a:lnTo>
                    <a:pt x="17775" y="17752"/>
                  </a:lnTo>
                  <a:lnTo>
                    <a:pt x="4769" y="37013"/>
                  </a:lnTo>
                  <a:lnTo>
                    <a:pt x="0" y="60595"/>
                  </a:lnTo>
                  <a:lnTo>
                    <a:pt x="0" y="650137"/>
                  </a:lnTo>
                  <a:lnTo>
                    <a:pt x="4769" y="673718"/>
                  </a:lnTo>
                  <a:lnTo>
                    <a:pt x="17775" y="692980"/>
                  </a:lnTo>
                  <a:lnTo>
                    <a:pt x="37066" y="705968"/>
                  </a:lnTo>
                  <a:lnTo>
                    <a:pt x="60689" y="710732"/>
                  </a:lnTo>
                  <a:lnTo>
                    <a:pt x="651163" y="710732"/>
                  </a:lnTo>
                  <a:lnTo>
                    <a:pt x="674792" y="705968"/>
                  </a:lnTo>
                  <a:lnTo>
                    <a:pt x="694086" y="692980"/>
                  </a:lnTo>
                  <a:lnTo>
                    <a:pt x="707093" y="673718"/>
                  </a:lnTo>
                  <a:lnTo>
                    <a:pt x="711863" y="650137"/>
                  </a:lnTo>
                  <a:lnTo>
                    <a:pt x="711863" y="643854"/>
                  </a:lnTo>
                  <a:lnTo>
                    <a:pt x="710094" y="595803"/>
                  </a:lnTo>
                  <a:lnTo>
                    <a:pt x="704871" y="548710"/>
                  </a:lnTo>
                  <a:lnTo>
                    <a:pt x="696318" y="502701"/>
                  </a:lnTo>
                  <a:lnTo>
                    <a:pt x="684561" y="457900"/>
                  </a:lnTo>
                  <a:lnTo>
                    <a:pt x="669723" y="414432"/>
                  </a:lnTo>
                  <a:lnTo>
                    <a:pt x="651929" y="372421"/>
                  </a:lnTo>
                  <a:lnTo>
                    <a:pt x="631304" y="331992"/>
                  </a:lnTo>
                  <a:lnTo>
                    <a:pt x="607973" y="293269"/>
                  </a:lnTo>
                  <a:lnTo>
                    <a:pt x="582061" y="256376"/>
                  </a:lnTo>
                  <a:lnTo>
                    <a:pt x="553691" y="221438"/>
                  </a:lnTo>
                  <a:lnTo>
                    <a:pt x="522989" y="188580"/>
                  </a:lnTo>
                  <a:lnTo>
                    <a:pt x="490079" y="157926"/>
                  </a:lnTo>
                  <a:lnTo>
                    <a:pt x="455086" y="129601"/>
                  </a:lnTo>
                  <a:lnTo>
                    <a:pt x="418135" y="103728"/>
                  </a:lnTo>
                  <a:lnTo>
                    <a:pt x="379350" y="80434"/>
                  </a:lnTo>
                  <a:lnTo>
                    <a:pt x="338856" y="59841"/>
                  </a:lnTo>
                  <a:lnTo>
                    <a:pt x="296777" y="42075"/>
                  </a:lnTo>
                  <a:lnTo>
                    <a:pt x="253239" y="27260"/>
                  </a:lnTo>
                  <a:lnTo>
                    <a:pt x="208366" y="15520"/>
                  </a:lnTo>
                  <a:lnTo>
                    <a:pt x="162282" y="6981"/>
                  </a:lnTo>
                  <a:lnTo>
                    <a:pt x="115112" y="1766"/>
                  </a:lnTo>
                  <a:lnTo>
                    <a:pt x="66982" y="0"/>
                  </a:lnTo>
                  <a:close/>
                </a:path>
              </a:pathLst>
            </a:custGeom>
            <a:solidFill>
              <a:srgbClr val="006C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31A76FCD-57F6-2EC8-86BF-837CDC2E5428}"/>
                </a:ext>
              </a:extLst>
            </p:cNvPr>
            <p:cNvSpPr/>
            <p:nvPr/>
          </p:nvSpPr>
          <p:spPr>
            <a:xfrm>
              <a:off x="1098308" y="1413569"/>
              <a:ext cx="299720" cy="300355"/>
            </a:xfrm>
            <a:custGeom>
              <a:avLst/>
              <a:gdLst/>
              <a:ahLst/>
              <a:cxnLst/>
              <a:rect l="l" t="t" r="r" b="b"/>
              <a:pathLst>
                <a:path w="299719" h="300355">
                  <a:moveTo>
                    <a:pt x="273928" y="0"/>
                  </a:moveTo>
                  <a:lnTo>
                    <a:pt x="25528" y="0"/>
                  </a:lnTo>
                  <a:lnTo>
                    <a:pt x="15593" y="2008"/>
                  </a:lnTo>
                  <a:lnTo>
                    <a:pt x="7478" y="7487"/>
                  </a:lnTo>
                  <a:lnTo>
                    <a:pt x="2006" y="15615"/>
                  </a:lnTo>
                  <a:lnTo>
                    <a:pt x="0" y="25569"/>
                  </a:lnTo>
                  <a:lnTo>
                    <a:pt x="0" y="28219"/>
                  </a:lnTo>
                  <a:lnTo>
                    <a:pt x="4370" y="77061"/>
                  </a:lnTo>
                  <a:lnTo>
                    <a:pt x="16971" y="123031"/>
                  </a:lnTo>
                  <a:lnTo>
                    <a:pt x="37036" y="165362"/>
                  </a:lnTo>
                  <a:lnTo>
                    <a:pt x="63800" y="203285"/>
                  </a:lnTo>
                  <a:lnTo>
                    <a:pt x="96495" y="236034"/>
                  </a:lnTo>
                  <a:lnTo>
                    <a:pt x="134357" y="262841"/>
                  </a:lnTo>
                  <a:lnTo>
                    <a:pt x="176619" y="282939"/>
                  </a:lnTo>
                  <a:lnTo>
                    <a:pt x="222515" y="295560"/>
                  </a:lnTo>
                  <a:lnTo>
                    <a:pt x="271279" y="299938"/>
                  </a:lnTo>
                  <a:lnTo>
                    <a:pt x="273928" y="299938"/>
                  </a:lnTo>
                  <a:lnTo>
                    <a:pt x="283863" y="297928"/>
                  </a:lnTo>
                  <a:lnTo>
                    <a:pt x="291978" y="292446"/>
                  </a:lnTo>
                  <a:lnTo>
                    <a:pt x="297450" y="284318"/>
                  </a:lnTo>
                  <a:lnTo>
                    <a:pt x="299456" y="274368"/>
                  </a:lnTo>
                  <a:lnTo>
                    <a:pt x="299456" y="25569"/>
                  </a:lnTo>
                  <a:lnTo>
                    <a:pt x="297450" y="15615"/>
                  </a:lnTo>
                  <a:lnTo>
                    <a:pt x="291978" y="7487"/>
                  </a:lnTo>
                  <a:lnTo>
                    <a:pt x="283863" y="2008"/>
                  </a:lnTo>
                  <a:lnTo>
                    <a:pt x="273928" y="0"/>
                  </a:lnTo>
                  <a:close/>
                </a:path>
              </a:pathLst>
            </a:custGeom>
            <a:solidFill>
              <a:srgbClr val="51A0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Pladsholder til dato 3">
            <a:extLst>
              <a:ext uri="{FF2B5EF4-FFF2-40B4-BE49-F238E27FC236}">
                <a16:creationId xmlns:a16="http://schemas.microsoft.com/office/drawing/2014/main" id="{8199F9F1-4354-E7BC-03B0-2FE474455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69059" y="6356350"/>
            <a:ext cx="965759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C147402-0B4B-3D4A-9F3B-442F9B382618}" type="datetime1">
              <a:rPr lang="da-DK" smtClean="0"/>
              <a:pPr/>
              <a:t>16-01-2025</a:t>
            </a:fld>
            <a:endParaRPr lang="da-DK" dirty="0"/>
          </a:p>
        </p:txBody>
      </p:sp>
      <p:sp>
        <p:nvSpPr>
          <p:cNvPr id="36" name="Pladsholder til slidenummer 5">
            <a:extLst>
              <a:ext uri="{FF2B5EF4-FFF2-40B4-BE49-F238E27FC236}">
                <a16:creationId xmlns:a16="http://schemas.microsoft.com/office/drawing/2014/main" id="{DD1317FD-5B1D-8CA4-0D6F-0E5FA6BBC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7098" y="6356350"/>
            <a:ext cx="454141" cy="365125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8288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9" r:id="rId2"/>
    <p:sldLayoutId id="2147483656" r:id="rId3"/>
    <p:sldLayoutId id="2147483657" r:id="rId4"/>
    <p:sldLayoutId id="2147483655" r:id="rId5"/>
    <p:sldLayoutId id="2147483662" r:id="rId6"/>
    <p:sldLayoutId id="2147483658" r:id="rId7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5EB2134-D02B-4C68-853D-3563C73D7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000" y="960001"/>
            <a:ext cx="11040000" cy="600000"/>
          </a:xfrm>
          <a:prstGeom prst="rect">
            <a:avLst/>
          </a:prstGeom>
        </p:spPr>
        <p:txBody>
          <a:bodyPr vert="horz" lIns="0" tIns="45720" rIns="91440" bIns="4572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106CBF8-4EE5-4583-B30E-F603B4225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2000" y="1584000"/>
            <a:ext cx="11040000" cy="4560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2029F9FA-3778-4773-95A3-C6CB0D6C9D51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577032" y="147397"/>
            <a:ext cx="1151997" cy="192000"/>
          </a:xfrm>
          <a:prstGeom prst="rect">
            <a:avLst/>
          </a:prstGeom>
        </p:spPr>
      </p:pic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69AF2AD-75D4-45EE-AF9B-01A537FF4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5200" y="6384000"/>
            <a:ext cx="576000" cy="288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algn="r"/>
            <a:fld id="{01739DD0-F806-4874-9AB9-E8A8D4F05468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37C3F82-440B-46C9-A055-A0F3E93A7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000" y="6384000"/>
            <a:ext cx="1064941" cy="288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7CF5C41-8964-4EBF-BBEA-3748DEC435DA}" type="datetime1">
              <a:rPr lang="da-DK" smtClean="0"/>
              <a:t>16-01-2025</a:t>
            </a:fld>
            <a:endParaRPr lang="da-DK" sz="1200" dirty="0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9BF81E6-E496-45E2-9C22-755E97EE9F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000" y="6384000"/>
            <a:ext cx="46080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Evt. tekst i sidefod</a:t>
            </a:r>
          </a:p>
        </p:txBody>
      </p:sp>
    </p:spTree>
    <p:extLst>
      <p:ext uri="{BB962C8B-B14F-4D97-AF65-F5344CB8AC3E}">
        <p14:creationId xmlns:p14="http://schemas.microsoft.com/office/powerpoint/2010/main" val="20689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92" r:id="rId7"/>
    <p:sldLayoutId id="2147483693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</p:sldLayoutIdLst>
  <p:hf hdr="0"/>
  <p:txStyles>
    <p:titleStyle>
      <a:lvl1pPr algn="l" defTabSz="1219170" rtl="0" eaLnBrk="1" latinLnBrk="0" hangingPunct="1">
        <a:lnSpc>
          <a:spcPct val="8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100000"/>
        </a:lnSpc>
        <a:spcBef>
          <a:spcPts val="533"/>
        </a:spcBef>
        <a:spcAft>
          <a:spcPts val="533"/>
        </a:spcAft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01118" indent="-283626" algn="l" defTabSz="1219170" rtl="0" eaLnBrk="1" latinLnBrk="0" hangingPunct="1">
        <a:lnSpc>
          <a:spcPct val="100000"/>
        </a:lnSpc>
        <a:spcBef>
          <a:spcPts val="267"/>
        </a:spcBef>
        <a:spcAft>
          <a:spcPts val="267"/>
        </a:spcAft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31830" indent="-230712" algn="l" defTabSz="1219170" rtl="0" eaLnBrk="1" latinLnBrk="0" hangingPunct="1">
        <a:lnSpc>
          <a:spcPct val="100000"/>
        </a:lnSpc>
        <a:spcBef>
          <a:spcPts val="267"/>
        </a:spcBef>
        <a:spcAft>
          <a:spcPts val="267"/>
        </a:spcAft>
        <a:buFont typeface="Wingdings" panose="05000000000000000000" pitchFamily="2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073124" indent="-241294" algn="l" defTabSz="1219170" rtl="0" eaLnBrk="1" latinLnBrk="0" hangingPunct="1">
        <a:lnSpc>
          <a:spcPct val="100000"/>
        </a:lnSpc>
        <a:spcBef>
          <a:spcPts val="267"/>
        </a:spcBef>
        <a:spcAft>
          <a:spcPts val="267"/>
        </a:spcAft>
        <a:buFont typeface="Calibri" panose="020F0502020204030204" pitchFamily="34" charset="0"/>
        <a:buChar char="−"/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1314418" indent="-241294" algn="l" defTabSz="1219170" rtl="0" eaLnBrk="1" latinLnBrk="0" hangingPunct="1">
        <a:lnSpc>
          <a:spcPct val="100000"/>
        </a:lnSpc>
        <a:spcBef>
          <a:spcPts val="267"/>
        </a:spcBef>
        <a:spcAft>
          <a:spcPts val="267"/>
        </a:spcAft>
        <a:buFont typeface="Calibri" panose="020F0502020204030204" pitchFamily="34" charset="0"/>
        <a:buChar char="›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0E36462-828B-DD70-CF2C-4F916BB79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  <p:pic>
        <p:nvPicPr>
          <p:cNvPr id="11" name="Billede 10" descr="Et billede, der indeholder logo&#10;&#10;Automatisk genereret beskrivelse">
            <a:extLst>
              <a:ext uri="{FF2B5EF4-FFF2-40B4-BE49-F238E27FC236}">
                <a16:creationId xmlns:a16="http://schemas.microsoft.com/office/drawing/2014/main" id="{0EC49164-CE54-E97A-4EDA-5B2A6330888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0999" y="238955"/>
            <a:ext cx="1393819" cy="237706"/>
          </a:xfrm>
          <a:prstGeom prst="rect">
            <a:avLst/>
          </a:prstGeom>
        </p:spPr>
      </p:pic>
      <p:grpSp>
        <p:nvGrpSpPr>
          <p:cNvPr id="7" name="object 4">
            <a:extLst>
              <a:ext uri="{FF2B5EF4-FFF2-40B4-BE49-F238E27FC236}">
                <a16:creationId xmlns:a16="http://schemas.microsoft.com/office/drawing/2014/main" id="{B15D186B-C99A-E695-CB2B-CEA3A248B8D6}"/>
              </a:ext>
            </a:extLst>
          </p:cNvPr>
          <p:cNvGrpSpPr/>
          <p:nvPr userDrawn="1"/>
        </p:nvGrpSpPr>
        <p:grpSpPr>
          <a:xfrm>
            <a:off x="287098" y="772619"/>
            <a:ext cx="557354" cy="453331"/>
            <a:chOff x="523544" y="1413569"/>
            <a:chExt cx="874394" cy="711200"/>
          </a:xfrm>
        </p:grpSpPr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B15E6AB4-E206-CD4D-81ED-F767A1401046}"/>
                </a:ext>
              </a:extLst>
            </p:cNvPr>
            <p:cNvSpPr/>
            <p:nvPr/>
          </p:nvSpPr>
          <p:spPr>
            <a:xfrm>
              <a:off x="523544" y="1413572"/>
              <a:ext cx="712470" cy="711200"/>
            </a:xfrm>
            <a:custGeom>
              <a:avLst/>
              <a:gdLst/>
              <a:ahLst/>
              <a:cxnLst/>
              <a:rect l="l" t="t" r="r" b="b"/>
              <a:pathLst>
                <a:path w="712469" h="711200">
                  <a:moveTo>
                    <a:pt x="66982" y="0"/>
                  </a:moveTo>
                  <a:lnTo>
                    <a:pt x="60689" y="0"/>
                  </a:lnTo>
                  <a:lnTo>
                    <a:pt x="37066" y="4763"/>
                  </a:lnTo>
                  <a:lnTo>
                    <a:pt x="17775" y="17752"/>
                  </a:lnTo>
                  <a:lnTo>
                    <a:pt x="4769" y="37013"/>
                  </a:lnTo>
                  <a:lnTo>
                    <a:pt x="0" y="60595"/>
                  </a:lnTo>
                  <a:lnTo>
                    <a:pt x="0" y="650137"/>
                  </a:lnTo>
                  <a:lnTo>
                    <a:pt x="4769" y="673718"/>
                  </a:lnTo>
                  <a:lnTo>
                    <a:pt x="17775" y="692980"/>
                  </a:lnTo>
                  <a:lnTo>
                    <a:pt x="37066" y="705968"/>
                  </a:lnTo>
                  <a:lnTo>
                    <a:pt x="60689" y="710732"/>
                  </a:lnTo>
                  <a:lnTo>
                    <a:pt x="651163" y="710732"/>
                  </a:lnTo>
                  <a:lnTo>
                    <a:pt x="674792" y="705968"/>
                  </a:lnTo>
                  <a:lnTo>
                    <a:pt x="694086" y="692980"/>
                  </a:lnTo>
                  <a:lnTo>
                    <a:pt x="707093" y="673718"/>
                  </a:lnTo>
                  <a:lnTo>
                    <a:pt x="711863" y="650137"/>
                  </a:lnTo>
                  <a:lnTo>
                    <a:pt x="711863" y="643854"/>
                  </a:lnTo>
                  <a:lnTo>
                    <a:pt x="710094" y="595803"/>
                  </a:lnTo>
                  <a:lnTo>
                    <a:pt x="704871" y="548710"/>
                  </a:lnTo>
                  <a:lnTo>
                    <a:pt x="696318" y="502701"/>
                  </a:lnTo>
                  <a:lnTo>
                    <a:pt x="684561" y="457900"/>
                  </a:lnTo>
                  <a:lnTo>
                    <a:pt x="669723" y="414432"/>
                  </a:lnTo>
                  <a:lnTo>
                    <a:pt x="651929" y="372421"/>
                  </a:lnTo>
                  <a:lnTo>
                    <a:pt x="631304" y="331992"/>
                  </a:lnTo>
                  <a:lnTo>
                    <a:pt x="607973" y="293269"/>
                  </a:lnTo>
                  <a:lnTo>
                    <a:pt x="582061" y="256376"/>
                  </a:lnTo>
                  <a:lnTo>
                    <a:pt x="553691" y="221438"/>
                  </a:lnTo>
                  <a:lnTo>
                    <a:pt x="522989" y="188580"/>
                  </a:lnTo>
                  <a:lnTo>
                    <a:pt x="490079" y="157926"/>
                  </a:lnTo>
                  <a:lnTo>
                    <a:pt x="455086" y="129601"/>
                  </a:lnTo>
                  <a:lnTo>
                    <a:pt x="418135" y="103728"/>
                  </a:lnTo>
                  <a:lnTo>
                    <a:pt x="379350" y="80434"/>
                  </a:lnTo>
                  <a:lnTo>
                    <a:pt x="338856" y="59841"/>
                  </a:lnTo>
                  <a:lnTo>
                    <a:pt x="296777" y="42075"/>
                  </a:lnTo>
                  <a:lnTo>
                    <a:pt x="253239" y="27260"/>
                  </a:lnTo>
                  <a:lnTo>
                    <a:pt x="208366" y="15520"/>
                  </a:lnTo>
                  <a:lnTo>
                    <a:pt x="162282" y="6981"/>
                  </a:lnTo>
                  <a:lnTo>
                    <a:pt x="115112" y="1766"/>
                  </a:lnTo>
                  <a:lnTo>
                    <a:pt x="66982" y="0"/>
                  </a:lnTo>
                  <a:close/>
                </a:path>
              </a:pathLst>
            </a:custGeom>
            <a:solidFill>
              <a:srgbClr val="006C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31A76FCD-57F6-2EC8-86BF-837CDC2E5428}"/>
                </a:ext>
              </a:extLst>
            </p:cNvPr>
            <p:cNvSpPr/>
            <p:nvPr/>
          </p:nvSpPr>
          <p:spPr>
            <a:xfrm>
              <a:off x="1098308" y="1413569"/>
              <a:ext cx="299720" cy="300355"/>
            </a:xfrm>
            <a:custGeom>
              <a:avLst/>
              <a:gdLst/>
              <a:ahLst/>
              <a:cxnLst/>
              <a:rect l="l" t="t" r="r" b="b"/>
              <a:pathLst>
                <a:path w="299719" h="300355">
                  <a:moveTo>
                    <a:pt x="273928" y="0"/>
                  </a:moveTo>
                  <a:lnTo>
                    <a:pt x="25528" y="0"/>
                  </a:lnTo>
                  <a:lnTo>
                    <a:pt x="15593" y="2008"/>
                  </a:lnTo>
                  <a:lnTo>
                    <a:pt x="7478" y="7487"/>
                  </a:lnTo>
                  <a:lnTo>
                    <a:pt x="2006" y="15615"/>
                  </a:lnTo>
                  <a:lnTo>
                    <a:pt x="0" y="25569"/>
                  </a:lnTo>
                  <a:lnTo>
                    <a:pt x="0" y="28219"/>
                  </a:lnTo>
                  <a:lnTo>
                    <a:pt x="4370" y="77061"/>
                  </a:lnTo>
                  <a:lnTo>
                    <a:pt x="16971" y="123031"/>
                  </a:lnTo>
                  <a:lnTo>
                    <a:pt x="37036" y="165362"/>
                  </a:lnTo>
                  <a:lnTo>
                    <a:pt x="63800" y="203285"/>
                  </a:lnTo>
                  <a:lnTo>
                    <a:pt x="96495" y="236034"/>
                  </a:lnTo>
                  <a:lnTo>
                    <a:pt x="134357" y="262841"/>
                  </a:lnTo>
                  <a:lnTo>
                    <a:pt x="176619" y="282939"/>
                  </a:lnTo>
                  <a:lnTo>
                    <a:pt x="222515" y="295560"/>
                  </a:lnTo>
                  <a:lnTo>
                    <a:pt x="271279" y="299938"/>
                  </a:lnTo>
                  <a:lnTo>
                    <a:pt x="273928" y="299938"/>
                  </a:lnTo>
                  <a:lnTo>
                    <a:pt x="283863" y="297928"/>
                  </a:lnTo>
                  <a:lnTo>
                    <a:pt x="291978" y="292446"/>
                  </a:lnTo>
                  <a:lnTo>
                    <a:pt x="297450" y="284318"/>
                  </a:lnTo>
                  <a:lnTo>
                    <a:pt x="299456" y="274368"/>
                  </a:lnTo>
                  <a:lnTo>
                    <a:pt x="299456" y="25569"/>
                  </a:lnTo>
                  <a:lnTo>
                    <a:pt x="297450" y="15615"/>
                  </a:lnTo>
                  <a:lnTo>
                    <a:pt x="291978" y="7487"/>
                  </a:lnTo>
                  <a:lnTo>
                    <a:pt x="283863" y="2008"/>
                  </a:lnTo>
                  <a:lnTo>
                    <a:pt x="273928" y="0"/>
                  </a:lnTo>
                  <a:close/>
                </a:path>
              </a:pathLst>
            </a:custGeom>
            <a:solidFill>
              <a:srgbClr val="51A0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Pladsholder til dato 3">
            <a:extLst>
              <a:ext uri="{FF2B5EF4-FFF2-40B4-BE49-F238E27FC236}">
                <a16:creationId xmlns:a16="http://schemas.microsoft.com/office/drawing/2014/main" id="{8199F9F1-4354-E7BC-03B0-2FE474455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69059" y="6356350"/>
            <a:ext cx="965759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C147402-0B4B-3D4A-9F3B-442F9B382618}" type="datetime1">
              <a:rPr lang="da-DK" smtClean="0"/>
              <a:pPr/>
              <a:t>16-01-2025</a:t>
            </a:fld>
            <a:endParaRPr lang="da-DK" dirty="0"/>
          </a:p>
        </p:txBody>
      </p:sp>
      <p:sp>
        <p:nvSpPr>
          <p:cNvPr id="36" name="Pladsholder til slidenummer 5">
            <a:extLst>
              <a:ext uri="{FF2B5EF4-FFF2-40B4-BE49-F238E27FC236}">
                <a16:creationId xmlns:a16="http://schemas.microsoft.com/office/drawing/2014/main" id="{DD1317FD-5B1D-8CA4-0D6F-0E5FA6BBC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7098" y="6356350"/>
            <a:ext cx="454141" cy="365125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742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0E36462-828B-DD70-CF2C-4F916BB79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642269" cy="634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</a:t>
            </a:r>
          </a:p>
        </p:txBody>
      </p:sp>
      <p:pic>
        <p:nvPicPr>
          <p:cNvPr id="11" name="Billede 10" descr="Et billede, der indeholder logo&#10;&#10;Automatisk genereret beskrivelse">
            <a:extLst>
              <a:ext uri="{FF2B5EF4-FFF2-40B4-BE49-F238E27FC236}">
                <a16:creationId xmlns:a16="http://schemas.microsoft.com/office/drawing/2014/main" id="{0EC49164-CE54-E97A-4EDA-5B2A633088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0999" y="238955"/>
            <a:ext cx="1393819" cy="237706"/>
          </a:xfrm>
          <a:prstGeom prst="rect">
            <a:avLst/>
          </a:prstGeom>
        </p:spPr>
      </p:pic>
      <p:grpSp>
        <p:nvGrpSpPr>
          <p:cNvPr id="7" name="object 4">
            <a:extLst>
              <a:ext uri="{FF2B5EF4-FFF2-40B4-BE49-F238E27FC236}">
                <a16:creationId xmlns:a16="http://schemas.microsoft.com/office/drawing/2014/main" id="{B15D186B-C99A-E695-CB2B-CEA3A248B8D6}"/>
              </a:ext>
            </a:extLst>
          </p:cNvPr>
          <p:cNvGrpSpPr/>
          <p:nvPr userDrawn="1"/>
        </p:nvGrpSpPr>
        <p:grpSpPr>
          <a:xfrm>
            <a:off x="287098" y="772619"/>
            <a:ext cx="557354" cy="453331"/>
            <a:chOff x="523544" y="1413569"/>
            <a:chExt cx="874394" cy="711200"/>
          </a:xfrm>
        </p:grpSpPr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B15E6AB4-E206-CD4D-81ED-F767A1401046}"/>
                </a:ext>
              </a:extLst>
            </p:cNvPr>
            <p:cNvSpPr/>
            <p:nvPr/>
          </p:nvSpPr>
          <p:spPr>
            <a:xfrm>
              <a:off x="523544" y="1413572"/>
              <a:ext cx="712470" cy="711200"/>
            </a:xfrm>
            <a:custGeom>
              <a:avLst/>
              <a:gdLst/>
              <a:ahLst/>
              <a:cxnLst/>
              <a:rect l="l" t="t" r="r" b="b"/>
              <a:pathLst>
                <a:path w="712469" h="711200">
                  <a:moveTo>
                    <a:pt x="66982" y="0"/>
                  </a:moveTo>
                  <a:lnTo>
                    <a:pt x="60689" y="0"/>
                  </a:lnTo>
                  <a:lnTo>
                    <a:pt x="37066" y="4763"/>
                  </a:lnTo>
                  <a:lnTo>
                    <a:pt x="17775" y="17752"/>
                  </a:lnTo>
                  <a:lnTo>
                    <a:pt x="4769" y="37013"/>
                  </a:lnTo>
                  <a:lnTo>
                    <a:pt x="0" y="60595"/>
                  </a:lnTo>
                  <a:lnTo>
                    <a:pt x="0" y="650137"/>
                  </a:lnTo>
                  <a:lnTo>
                    <a:pt x="4769" y="673718"/>
                  </a:lnTo>
                  <a:lnTo>
                    <a:pt x="17775" y="692980"/>
                  </a:lnTo>
                  <a:lnTo>
                    <a:pt x="37066" y="705968"/>
                  </a:lnTo>
                  <a:lnTo>
                    <a:pt x="60689" y="710732"/>
                  </a:lnTo>
                  <a:lnTo>
                    <a:pt x="651163" y="710732"/>
                  </a:lnTo>
                  <a:lnTo>
                    <a:pt x="674792" y="705968"/>
                  </a:lnTo>
                  <a:lnTo>
                    <a:pt x="694086" y="692980"/>
                  </a:lnTo>
                  <a:lnTo>
                    <a:pt x="707093" y="673718"/>
                  </a:lnTo>
                  <a:lnTo>
                    <a:pt x="711863" y="650137"/>
                  </a:lnTo>
                  <a:lnTo>
                    <a:pt x="711863" y="643854"/>
                  </a:lnTo>
                  <a:lnTo>
                    <a:pt x="710094" y="595803"/>
                  </a:lnTo>
                  <a:lnTo>
                    <a:pt x="704871" y="548710"/>
                  </a:lnTo>
                  <a:lnTo>
                    <a:pt x="696318" y="502701"/>
                  </a:lnTo>
                  <a:lnTo>
                    <a:pt x="684561" y="457900"/>
                  </a:lnTo>
                  <a:lnTo>
                    <a:pt x="669723" y="414432"/>
                  </a:lnTo>
                  <a:lnTo>
                    <a:pt x="651929" y="372421"/>
                  </a:lnTo>
                  <a:lnTo>
                    <a:pt x="631304" y="331992"/>
                  </a:lnTo>
                  <a:lnTo>
                    <a:pt x="607973" y="293269"/>
                  </a:lnTo>
                  <a:lnTo>
                    <a:pt x="582061" y="256376"/>
                  </a:lnTo>
                  <a:lnTo>
                    <a:pt x="553691" y="221438"/>
                  </a:lnTo>
                  <a:lnTo>
                    <a:pt x="522989" y="188580"/>
                  </a:lnTo>
                  <a:lnTo>
                    <a:pt x="490079" y="157926"/>
                  </a:lnTo>
                  <a:lnTo>
                    <a:pt x="455086" y="129601"/>
                  </a:lnTo>
                  <a:lnTo>
                    <a:pt x="418135" y="103728"/>
                  </a:lnTo>
                  <a:lnTo>
                    <a:pt x="379350" y="80434"/>
                  </a:lnTo>
                  <a:lnTo>
                    <a:pt x="338856" y="59841"/>
                  </a:lnTo>
                  <a:lnTo>
                    <a:pt x="296777" y="42075"/>
                  </a:lnTo>
                  <a:lnTo>
                    <a:pt x="253239" y="27260"/>
                  </a:lnTo>
                  <a:lnTo>
                    <a:pt x="208366" y="15520"/>
                  </a:lnTo>
                  <a:lnTo>
                    <a:pt x="162282" y="6981"/>
                  </a:lnTo>
                  <a:lnTo>
                    <a:pt x="115112" y="1766"/>
                  </a:lnTo>
                  <a:lnTo>
                    <a:pt x="66982" y="0"/>
                  </a:lnTo>
                  <a:close/>
                </a:path>
              </a:pathLst>
            </a:custGeom>
            <a:solidFill>
              <a:srgbClr val="006C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31A76FCD-57F6-2EC8-86BF-837CDC2E5428}"/>
                </a:ext>
              </a:extLst>
            </p:cNvPr>
            <p:cNvSpPr/>
            <p:nvPr/>
          </p:nvSpPr>
          <p:spPr>
            <a:xfrm>
              <a:off x="1098308" y="1413569"/>
              <a:ext cx="299720" cy="300355"/>
            </a:xfrm>
            <a:custGeom>
              <a:avLst/>
              <a:gdLst/>
              <a:ahLst/>
              <a:cxnLst/>
              <a:rect l="l" t="t" r="r" b="b"/>
              <a:pathLst>
                <a:path w="299719" h="300355">
                  <a:moveTo>
                    <a:pt x="273928" y="0"/>
                  </a:moveTo>
                  <a:lnTo>
                    <a:pt x="25528" y="0"/>
                  </a:lnTo>
                  <a:lnTo>
                    <a:pt x="15593" y="2008"/>
                  </a:lnTo>
                  <a:lnTo>
                    <a:pt x="7478" y="7487"/>
                  </a:lnTo>
                  <a:lnTo>
                    <a:pt x="2006" y="15615"/>
                  </a:lnTo>
                  <a:lnTo>
                    <a:pt x="0" y="25569"/>
                  </a:lnTo>
                  <a:lnTo>
                    <a:pt x="0" y="28219"/>
                  </a:lnTo>
                  <a:lnTo>
                    <a:pt x="4370" y="77061"/>
                  </a:lnTo>
                  <a:lnTo>
                    <a:pt x="16971" y="123031"/>
                  </a:lnTo>
                  <a:lnTo>
                    <a:pt x="37036" y="165362"/>
                  </a:lnTo>
                  <a:lnTo>
                    <a:pt x="63800" y="203285"/>
                  </a:lnTo>
                  <a:lnTo>
                    <a:pt x="96495" y="236034"/>
                  </a:lnTo>
                  <a:lnTo>
                    <a:pt x="134357" y="262841"/>
                  </a:lnTo>
                  <a:lnTo>
                    <a:pt x="176619" y="282939"/>
                  </a:lnTo>
                  <a:lnTo>
                    <a:pt x="222515" y="295560"/>
                  </a:lnTo>
                  <a:lnTo>
                    <a:pt x="271279" y="299938"/>
                  </a:lnTo>
                  <a:lnTo>
                    <a:pt x="273928" y="299938"/>
                  </a:lnTo>
                  <a:lnTo>
                    <a:pt x="283863" y="297928"/>
                  </a:lnTo>
                  <a:lnTo>
                    <a:pt x="291978" y="292446"/>
                  </a:lnTo>
                  <a:lnTo>
                    <a:pt x="297450" y="284318"/>
                  </a:lnTo>
                  <a:lnTo>
                    <a:pt x="299456" y="274368"/>
                  </a:lnTo>
                  <a:lnTo>
                    <a:pt x="299456" y="25569"/>
                  </a:lnTo>
                  <a:lnTo>
                    <a:pt x="297450" y="15615"/>
                  </a:lnTo>
                  <a:lnTo>
                    <a:pt x="291978" y="7487"/>
                  </a:lnTo>
                  <a:lnTo>
                    <a:pt x="283863" y="2008"/>
                  </a:lnTo>
                  <a:lnTo>
                    <a:pt x="273928" y="0"/>
                  </a:lnTo>
                  <a:close/>
                </a:path>
              </a:pathLst>
            </a:custGeom>
            <a:solidFill>
              <a:srgbClr val="51A0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Pladsholder til dato 3">
            <a:extLst>
              <a:ext uri="{FF2B5EF4-FFF2-40B4-BE49-F238E27FC236}">
                <a16:creationId xmlns:a16="http://schemas.microsoft.com/office/drawing/2014/main" id="{8199F9F1-4354-E7BC-03B0-2FE474455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69059" y="6356350"/>
            <a:ext cx="965759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C147402-0B4B-3D4A-9F3B-442F9B382618}" type="datetime1">
              <a:rPr lang="da-DK" smtClean="0"/>
              <a:pPr/>
              <a:t>16-01-2025</a:t>
            </a:fld>
            <a:endParaRPr lang="da-DK" dirty="0"/>
          </a:p>
        </p:txBody>
      </p:sp>
      <p:sp>
        <p:nvSpPr>
          <p:cNvPr id="36" name="Pladsholder til slidenummer 5">
            <a:extLst>
              <a:ext uri="{FF2B5EF4-FFF2-40B4-BE49-F238E27FC236}">
                <a16:creationId xmlns:a16="http://schemas.microsoft.com/office/drawing/2014/main" id="{DD1317FD-5B1D-8CA4-0D6F-0E5FA6BBC1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7098" y="6356350"/>
            <a:ext cx="454141" cy="365125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fld id="{DBEA59E7-7DBE-6646-B3DA-2D7BCAC9B8E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7572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281BA-6E12-F158-4377-929DB86CD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80" y="2103437"/>
            <a:ext cx="6159825" cy="2072778"/>
          </a:xfrm>
        </p:spPr>
        <p:txBody>
          <a:bodyPr>
            <a:normAutofit fontScale="90000"/>
          </a:bodyPr>
          <a:lstStyle/>
          <a:p>
            <a: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Materiale til KLU-møde om dosispakket medicin</a:t>
            </a:r>
            <a:endParaRPr lang="da-DK" i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6" name="Pladsholder til billede 5" descr="Et billede, der indeholder tekst, Papirprodukt, Fysisk egenskab, accessories/tilbehør">
            <a:extLst>
              <a:ext uri="{FF2B5EF4-FFF2-40B4-BE49-F238E27FC236}">
                <a16:creationId xmlns:a16="http://schemas.microsoft.com/office/drawing/2014/main" id="{DE108584-DE81-0935-12E1-CE11A6DA252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l="10698" t="-1675" r="29402" b="1675"/>
          <a:stretch/>
        </p:blipFill>
        <p:spPr>
          <a:xfrm>
            <a:off x="7329488" y="0"/>
            <a:ext cx="4862512" cy="5664200"/>
          </a:xfrm>
        </p:spPr>
      </p:pic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B574587-D085-7FEE-148E-2B04E88F7E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1481" y="4338261"/>
            <a:ext cx="6388877" cy="1325939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da-DK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Dosisdispensering i et tæt samarbejde</a:t>
            </a:r>
          </a:p>
        </p:txBody>
      </p:sp>
    </p:spTree>
    <p:extLst>
      <p:ext uri="{BB962C8B-B14F-4D97-AF65-F5344CB8AC3E}">
        <p14:creationId xmlns:p14="http://schemas.microsoft.com/office/powerpoint/2010/main" val="1326290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53CEE506-0382-9A2F-E792-D8312734F1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9067800" cy="4629875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da-DK" b="1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Hvordan følger vi op?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Skal der udpeges kontaktpersoner i kommunen, almen praksis og apotek?</a:t>
            </a:r>
          </a:p>
          <a:p>
            <a:pPr marL="1257300" lvl="2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16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Daglig tovholder ved spørgsmål omkring dosispakket medicin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Opfølgning løbende </a:t>
            </a:r>
          </a:p>
          <a:p>
            <a:pPr marL="1257300" lvl="2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16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Skal det foregår via Teams eller på fysiske møder?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skal være målet frem til næste KLU-møde? </a:t>
            </a:r>
          </a:p>
          <a:p>
            <a:pPr marL="1257300" lvl="2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16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tager vi med os fra mødet i dag?</a:t>
            </a:r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EA8E539-0880-D999-830A-1E6ED50FE0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A6F732B-74BA-DFE1-0FFC-3B76F958DE3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10</a:t>
            </a:fld>
            <a:endParaRPr lang="da-DK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8419388-2D3D-024F-8079-33AED017B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Opfølgning</a:t>
            </a:r>
          </a:p>
        </p:txBody>
      </p:sp>
    </p:spTree>
    <p:extLst>
      <p:ext uri="{BB962C8B-B14F-4D97-AF65-F5344CB8AC3E}">
        <p14:creationId xmlns:p14="http://schemas.microsoft.com/office/powerpoint/2010/main" val="264878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4C2A03AD-0FC1-29FA-A4BB-D36547CDB1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22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Status for dosispakket medicin i vores kommune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22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Tiltag i kommunen vedr. dosispakket medicin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2200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Tiltag i almen praksis vedr. dosispakket medicin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22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Tiltag på apotek vedr. dosispakket medicin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22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Rammer for kommunikation om dosispakket medicin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22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Plan for videre samarbejde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2200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Opfølgning</a:t>
            </a:r>
            <a:endParaRPr lang="da-DK" sz="22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239534-6277-64FD-6D7D-F79E41AE1D1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0243D31-6276-CFAC-A698-C461E89BA5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94550B0-E92C-0BFF-1B85-56976BF6F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</a:pPr>
            <a:r>
              <a:rPr lang="da-DK" sz="4000" b="1" kern="100" dirty="0"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Drøftelsespunkter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47A9512C-B39A-B8DA-6B0C-9D60911AE9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022" t="28338" r="32507"/>
          <a:stretch/>
        </p:blipFill>
        <p:spPr>
          <a:xfrm>
            <a:off x="8023550" y="1936460"/>
            <a:ext cx="3415975" cy="394336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795CA88C-A0E6-EDE5-E671-DE075E8DFD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1727" t="28338" b="46788"/>
          <a:stretch/>
        </p:blipFill>
        <p:spPr>
          <a:xfrm>
            <a:off x="11276424" y="4796168"/>
            <a:ext cx="650051" cy="114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6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71F2B363-7C47-67A0-6783-0A7904599D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89018" y="1559205"/>
            <a:ext cx="10845800" cy="4629875"/>
          </a:xfrm>
        </p:spPr>
        <p:txBody>
          <a:bodyPr/>
          <a:lstStyle/>
          <a:p>
            <a:pPr marL="0" indent="0">
              <a:buNone/>
            </a:pPr>
            <a:r>
              <a:rPr lang="da-DK" b="1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 mange borgere &gt;75 år</a:t>
            </a:r>
            <a:r>
              <a:rPr lang="da-DK" b="1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a-DK" b="1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får dosispakket medicin i kommunen?</a:t>
            </a:r>
          </a:p>
          <a:p>
            <a:r>
              <a:rPr lang="da-DK" sz="2000" b="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X-antal borgere i medicinhåndtering</a:t>
            </a:r>
          </a:p>
          <a:p>
            <a:r>
              <a:rPr lang="da-DK" sz="2000" b="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X-antal borgere på dosispakket medicin</a:t>
            </a:r>
          </a:p>
          <a:p>
            <a:r>
              <a:rPr lang="da-DK" sz="20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Teoretisk potentiale:</a:t>
            </a:r>
            <a:r>
              <a:rPr lang="da-DK" sz="2000" b="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 Hvis vi kigger på statistikken, så er der et potentiale til, at 10 % af de +75årige (svarende til de kommuner, der ligger højest) kan overgå til dosispakket medicin</a:t>
            </a:r>
          </a:p>
          <a:p>
            <a:pPr lvl="1"/>
            <a: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Det vil svare til - i vores kommune - at x-antal borgere overgår til dosispakket medicin</a:t>
            </a:r>
            <a:b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</a:b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71F81DF-7A8C-5BB1-4277-26036CA02D6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E35C028-1C59-0989-EF91-ECCAEECD129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D1200755-85AB-413D-535A-62BA09219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668920"/>
            <a:ext cx="11706784" cy="634251"/>
          </a:xfrm>
        </p:spPr>
        <p:txBody>
          <a:bodyPr/>
          <a:lstStyle/>
          <a:p>
            <a:pPr marL="0" indent="0">
              <a:buNone/>
            </a:pPr>
            <a:r>
              <a:rPr lang="da-DK" sz="38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Status for dosispakket medicin i vores kommune: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244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6805AF1-5338-FA15-BE2C-9379E78A2FA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63E80D1-3EF2-ED46-7D3E-BD9B2D11B80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9EF9E3EF-96F3-52CA-854C-680F64574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506844"/>
            <a:ext cx="10642269" cy="634251"/>
          </a:xfrm>
        </p:spPr>
        <p:txBody>
          <a:bodyPr/>
          <a:lstStyle/>
          <a:p>
            <a: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Andel +75-årige, der er brugere af dosispakket medicin på tværs af kommuner november 2024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5B8EDE8D-CAEB-D59A-F62E-55C5CF269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98" y="2481262"/>
            <a:ext cx="11622661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Lige forbindelse 9">
            <a:extLst>
              <a:ext uri="{FF2B5EF4-FFF2-40B4-BE49-F238E27FC236}">
                <a16:creationId xmlns:a16="http://schemas.microsoft.com/office/drawing/2014/main" id="{AFA5A0F2-A9CA-7C3B-4A8B-607F6A44822F}"/>
              </a:ext>
            </a:extLst>
          </p:cNvPr>
          <p:cNvCxnSpPr>
            <a:cxnSpLocks/>
          </p:cNvCxnSpPr>
          <p:nvPr/>
        </p:nvCxnSpPr>
        <p:spPr>
          <a:xfrm>
            <a:off x="1028141" y="4543425"/>
            <a:ext cx="10906677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Rektangel 12">
            <a:extLst>
              <a:ext uri="{FF2B5EF4-FFF2-40B4-BE49-F238E27FC236}">
                <a16:creationId xmlns:a16="http://schemas.microsoft.com/office/drawing/2014/main" id="{B8E66FBF-C78B-8F70-31E2-FD841F7DCAF1}"/>
              </a:ext>
            </a:extLst>
          </p:cNvPr>
          <p:cNvSpPr/>
          <p:nvPr/>
        </p:nvSpPr>
        <p:spPr>
          <a:xfrm>
            <a:off x="1724025" y="2590800"/>
            <a:ext cx="9245034" cy="5886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aphicFrame>
        <p:nvGraphicFramePr>
          <p:cNvPr id="17" name="Tabel 16">
            <a:extLst>
              <a:ext uri="{FF2B5EF4-FFF2-40B4-BE49-F238E27FC236}">
                <a16:creationId xmlns:a16="http://schemas.microsoft.com/office/drawing/2014/main" id="{0322391C-6B93-BDEF-4BC8-4A4524F22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365396"/>
              </p:ext>
            </p:extLst>
          </p:nvPr>
        </p:nvGraphicFramePr>
        <p:xfrm>
          <a:off x="439499" y="2476500"/>
          <a:ext cx="11622660" cy="276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2660">
                  <a:extLst>
                    <a:ext uri="{9D8B030D-6E8A-4147-A177-3AD203B41FA5}">
                      <a16:colId xmlns:a16="http://schemas.microsoft.com/office/drawing/2014/main" val="597263628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90170" marR="90170">
                        <a:lnSpc>
                          <a:spcPct val="110000"/>
                        </a:lnSpc>
                        <a:spcBef>
                          <a:spcPts val="700"/>
                        </a:spcBef>
                        <a:spcAft>
                          <a:spcPts val="400"/>
                        </a:spcAft>
                      </a:pPr>
                      <a:r>
                        <a:rPr lang="da-DK" sz="1200" dirty="0">
                          <a:effectLst/>
                          <a:latin typeface="Aptos" panose="020B0004020202020204" pitchFamily="34" charset="0"/>
                        </a:rPr>
                        <a:t>Andel +75-årige, der er brugere af dosispakket medicin på tværs af kommuner november 2024</a:t>
                      </a:r>
                      <a:endParaRPr lang="da-DK" sz="1200" dirty="0">
                        <a:solidFill>
                          <a:srgbClr val="141E4D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>
                        <a:lumMod val="90000"/>
                        <a:lumOff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927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22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4C2A03AD-0FC1-29FA-A4BB-D36547CDB1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699" y="1597305"/>
            <a:ext cx="11077575" cy="5124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har kommunen lavet af tiltag omkring dosispakket medicin inden dette møde?</a:t>
            </a:r>
            <a:endParaRPr lang="da-DK" b="1" kern="100" dirty="0">
              <a:solidFill>
                <a:schemeClr val="tx1">
                  <a:lumMod val="90000"/>
                  <a:lumOff val="10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Hvordan har man i kommunen arbejdet med udbredelsen af dosispakket medicin? (håndtering af arbejdsgange, vejledning af medarbejdere, kontaktperson m.m.)</a:t>
            </a:r>
          </a:p>
          <a:p>
            <a:pPr lvl="1"/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er kommunens tilbud, når borger får håndteret sin medicin?</a:t>
            </a:r>
          </a:p>
          <a:p>
            <a:pPr lvl="1"/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Hvordan opleves samarbejdet med lægerne/med apoteket?</a:t>
            </a:r>
          </a:p>
          <a:p>
            <a:pPr lvl="1"/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Andet ? 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239534-6277-64FD-6D7D-F79E41AE1D1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147402-0B4B-3D4A-9F3B-442F9B382618}" type="datetime1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2034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16-01-2025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2034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0243D31-6276-CFAC-A698-C461E89BA5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EA59E7-7DBE-6646-B3DA-2D7BCAC9B8E0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2034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2034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94550B0-E92C-0BFF-1B85-56976BF6F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735444"/>
            <a:ext cx="10642269" cy="634251"/>
          </a:xfrm>
        </p:spPr>
        <p:txBody>
          <a:bodyPr/>
          <a:lstStyle/>
          <a:p>
            <a:pPr lvl="0">
              <a:lnSpc>
                <a:spcPct val="115000"/>
              </a:lnSpc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Tiltag i kommunen vedr. dosispakket medicin</a:t>
            </a:r>
            <a:endParaRPr lang="da-DK" kern="100" dirty="0">
              <a:solidFill>
                <a:schemeClr val="tx1">
                  <a:lumMod val="90000"/>
                  <a:lumOff val="1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0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03E2771-526D-8DB9-BC1C-18586B2291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Har I anvendt klyngepakken om dosispakket medicin i jeres klynge?</a:t>
            </a:r>
          </a:p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Hvordan har praktiserende læger i kommunen arbejdet med dosispakket medicin ? (arbejdsgange i egen praksis, nøglemedarbejder, der sidder med dosispakket medicin m.m.)</a:t>
            </a:r>
          </a:p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Modtager lægerne anmodninger?</a:t>
            </a:r>
          </a:p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Hvordan opleves samarbejdet med kommunen og apotek omkring dosispakket medicin?</a:t>
            </a:r>
          </a:p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Andet ?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5FB681D-F026-F33F-244F-B0DE1A19411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pPr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A62E9BA-33E9-B73D-1DC1-37E9469E5B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BF801B-E49D-2431-E19D-ED268BEA5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Tiltag i almen praksis vedr. dosispakket medicin</a:t>
            </a:r>
          </a:p>
        </p:txBody>
      </p:sp>
    </p:spTree>
    <p:extLst>
      <p:ext uri="{BB962C8B-B14F-4D97-AF65-F5344CB8AC3E}">
        <p14:creationId xmlns:p14="http://schemas.microsoft.com/office/powerpoint/2010/main" val="1418661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F065BF6B-69C2-6723-03A5-FA24D54501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Hvordan har apoteket arbejdet med udbredelsen af dosispakket medicin ?</a:t>
            </a:r>
          </a:p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Hvordan oplever apoteket samarbejdet med kommunen og almen praksis omkring håndtering af dosispakket medicin?</a:t>
            </a:r>
          </a:p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Hvad tilbyder apoteket af ydelser ift. dosispakket medicin:</a:t>
            </a:r>
          </a:p>
          <a:p>
            <a:pPr lvl="1"/>
            <a:r>
              <a:rPr lang="da-DK" sz="18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Herunder akutruller, tillægsruller mv.</a:t>
            </a:r>
          </a:p>
          <a:p>
            <a:r>
              <a:rPr lang="da-DK" sz="20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Andet ?</a:t>
            </a:r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3B22EFF-00FB-94BA-B31F-EFFC0BE696E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C147402-0B4B-3D4A-9F3B-442F9B382618}" type="datetime1">
              <a:rPr lang="da-DK" smtClean="0"/>
              <a:t>16-01-2025</a:t>
            </a:fld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8E9A974-4F40-E01D-D822-2E12002E3C6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EA59E7-7DBE-6646-B3DA-2D7BCAC9B8E0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96E28B60-901A-B3BC-B1BD-58A07F0F6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Tiltag på apoteket vedr. dosispakket medicin</a:t>
            </a:r>
          </a:p>
        </p:txBody>
      </p:sp>
    </p:spTree>
    <p:extLst>
      <p:ext uri="{BB962C8B-B14F-4D97-AF65-F5344CB8AC3E}">
        <p14:creationId xmlns:p14="http://schemas.microsoft.com/office/powerpoint/2010/main" val="159808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46133-0378-DFCC-AC9A-790171E6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07F03192-FE91-0D54-2A04-1DB38C4953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2149755"/>
            <a:ext cx="10845800" cy="5124170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da-DK" b="1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skal vi have aftalt på forhånd?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Hvordan henvender vi os til hinanden?</a:t>
            </a:r>
          </a:p>
          <a:p>
            <a:pPr marL="1200150" lvl="2" indent="-285750">
              <a:lnSpc>
                <a:spcPct val="115000"/>
              </a:lnSpc>
            </a:pPr>
            <a:r>
              <a:rPr lang="da-DK" sz="20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Via korrespondancemeddelelse (de fleste henvendelser omkring dosispakket medicin)</a:t>
            </a:r>
          </a:p>
          <a:p>
            <a:pPr marL="1200150" lvl="2" indent="-285750">
              <a:lnSpc>
                <a:spcPct val="115000"/>
              </a:lnSpc>
            </a:pPr>
            <a:r>
              <a:rPr lang="da-DK" sz="2000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Via telefonen (akut indenfor 24 timer)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4F0FFF8-C1C8-99C6-E6C5-516EC9908DA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147402-0B4B-3D4A-9F3B-442F9B382618}" type="datetime1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2034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16-01-2025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2034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2E628C5-33F9-A0DF-43CD-23ED99DC9DE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EA59E7-7DBE-6646-B3DA-2D7BCAC9B8E0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2034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2034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476CC639-311E-7401-AE55-4EAD5DEB3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Rammer for kommunikation om dosispakket medicin</a:t>
            </a:r>
          </a:p>
        </p:txBody>
      </p:sp>
    </p:spTree>
    <p:extLst>
      <p:ext uri="{BB962C8B-B14F-4D97-AF65-F5344CB8AC3E}">
        <p14:creationId xmlns:p14="http://schemas.microsoft.com/office/powerpoint/2010/main" val="61959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4C2A03AD-0FC1-29FA-A4BB-D36547CDB1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8700" y="1597305"/>
            <a:ext cx="10845800" cy="5124170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da-DK" b="1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Opstart og det videre samarbejde</a:t>
            </a:r>
            <a:r>
              <a:rPr lang="da-DK" b="1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Ud fra hvilke kriterier vurderer vi borgerens egnethed ift. at overgå til dosispakket medicin?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 der et </a:t>
            </a: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bestemt område, som er naturligt at starte i/arbejde videre med?</a:t>
            </a: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1257300" lvl="2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16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e</a:t>
            </a:r>
            <a:r>
              <a:rPr lang="da-DK" sz="1600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vt. på et plejecenter </a:t>
            </a:r>
          </a:p>
          <a:p>
            <a:pPr marL="800100" lvl="1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Hvad er forventningen om x-antal flere borgere på dosispakket medicin?</a:t>
            </a:r>
          </a:p>
          <a:p>
            <a:pPr marL="1257300" lvl="2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16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Afstem forventninger til, hvor mange flere borgere der realistisk kan overgå til dosispakket medicin</a:t>
            </a:r>
          </a:p>
          <a:p>
            <a:pPr marL="1257300" lvl="2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sz="1600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Afstem forventninger til, hvornår vi skal have nået vores mål</a:t>
            </a:r>
          </a:p>
          <a:p>
            <a:pPr marL="1714500" lvl="3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da-DK" kern="100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Sæt evt. et delmål og lav opfølgning</a:t>
            </a:r>
          </a:p>
          <a:p>
            <a:pPr marL="0" indent="0">
              <a:lnSpc>
                <a:spcPct val="115000"/>
              </a:lnSpc>
              <a:buNone/>
            </a:pPr>
            <a:br>
              <a:rPr lang="da-DK" sz="2800" b="1" kern="100" dirty="0">
                <a:solidFill>
                  <a:schemeClr val="tx1">
                    <a:lumMod val="90000"/>
                    <a:lumOff val="1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da-DK" sz="2800" i="1" dirty="0">
              <a:solidFill>
                <a:schemeClr val="tx1">
                  <a:lumMod val="90000"/>
                  <a:lumOff val="10000"/>
                </a:schemeClr>
              </a:solidFill>
              <a:latin typeface="Aptos" panose="020B0004020202020204" pitchFamily="34" charset="0"/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C239534-6277-64FD-6D7D-F79E41AE1D1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147402-0B4B-3D4A-9F3B-442F9B382618}" type="datetime1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2034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16-01-2025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2034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B0243D31-6276-CFAC-A698-C461E89BA5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EA59E7-7DBE-6646-B3DA-2D7BCAC9B8E0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2034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rgbClr val="002034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394550B0-E92C-0BFF-1B85-56976BF6F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141" y="706869"/>
            <a:ext cx="10845801" cy="634251"/>
          </a:xfrm>
        </p:spPr>
        <p:txBody>
          <a:bodyPr/>
          <a:lstStyle/>
          <a:p>
            <a:r>
              <a:rPr lang="da-DK" dirty="0">
                <a:solidFill>
                  <a:schemeClr val="tx1">
                    <a:lumMod val="90000"/>
                    <a:lumOff val="10000"/>
                  </a:schemeClr>
                </a:solidFill>
                <a:latin typeface="Aptos" panose="020B0004020202020204" pitchFamily="34" charset="0"/>
              </a:rPr>
              <a:t>Plan for videre samarbejde </a:t>
            </a:r>
          </a:p>
        </p:txBody>
      </p:sp>
    </p:spTree>
    <p:extLst>
      <p:ext uri="{BB962C8B-B14F-4D97-AF65-F5344CB8AC3E}">
        <p14:creationId xmlns:p14="http://schemas.microsoft.com/office/powerpoint/2010/main" val="498292427"/>
      </p:ext>
    </p:extLst>
  </p:cSld>
  <p:clrMapOvr>
    <a:masterClrMapping/>
  </p:clrMapOvr>
</p:sld>
</file>

<file path=ppt/theme/theme1.xml><?xml version="1.0" encoding="utf-8"?>
<a:theme xmlns:a="http://schemas.openxmlformats.org/drawingml/2006/main" name="Forside m/billede">
  <a:themeElements>
    <a:clrScheme name="Medcom farver">
      <a:dk1>
        <a:srgbClr val="002034"/>
      </a:dk1>
      <a:lt1>
        <a:srgbClr val="FFFFFF"/>
      </a:lt1>
      <a:dk2>
        <a:srgbClr val="051550"/>
      </a:dk2>
      <a:lt2>
        <a:srgbClr val="E7E6E6"/>
      </a:lt2>
      <a:accent1>
        <a:srgbClr val="006CFD"/>
      </a:accent1>
      <a:accent2>
        <a:srgbClr val="FA9B47"/>
      </a:accent2>
      <a:accent3>
        <a:srgbClr val="A5A5A5"/>
      </a:accent3>
      <a:accent4>
        <a:srgbClr val="F99A47"/>
      </a:accent4>
      <a:accent5>
        <a:srgbClr val="D6ECFF"/>
      </a:accent5>
      <a:accent6>
        <a:srgbClr val="51A05E"/>
      </a:accent6>
      <a:hlink>
        <a:srgbClr val="006CFD"/>
      </a:hlink>
      <a:folHlink>
        <a:srgbClr val="51A05E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Com_MastertemplateV2" id="{D63456BE-2C87-BC42-81BB-EC97B580C730}" vid="{846C9066-B011-414E-8F89-4D32D32B00F0}"/>
    </a:ext>
  </a:extLst>
</a:theme>
</file>

<file path=ppt/theme/theme2.xml><?xml version="1.0" encoding="utf-8"?>
<a:theme xmlns:a="http://schemas.openxmlformats.org/drawingml/2006/main" name="Forside u/billede">
  <a:themeElements>
    <a:clrScheme name="Medcom farver">
      <a:dk1>
        <a:srgbClr val="002034"/>
      </a:dk1>
      <a:lt1>
        <a:srgbClr val="FFFFFF"/>
      </a:lt1>
      <a:dk2>
        <a:srgbClr val="051550"/>
      </a:dk2>
      <a:lt2>
        <a:srgbClr val="E7E6E6"/>
      </a:lt2>
      <a:accent1>
        <a:srgbClr val="006CFD"/>
      </a:accent1>
      <a:accent2>
        <a:srgbClr val="FA9B47"/>
      </a:accent2>
      <a:accent3>
        <a:srgbClr val="A5A5A5"/>
      </a:accent3>
      <a:accent4>
        <a:srgbClr val="F99A47"/>
      </a:accent4>
      <a:accent5>
        <a:srgbClr val="D6ECFF"/>
      </a:accent5>
      <a:accent6>
        <a:srgbClr val="51A05E"/>
      </a:accent6>
      <a:hlink>
        <a:srgbClr val="006CFD"/>
      </a:hlink>
      <a:folHlink>
        <a:srgbClr val="51A05E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Com_MastertemplateV2" id="{D63456BE-2C87-BC42-81BB-EC97B580C730}" vid="{4A7358D6-A932-794C-A8CB-1E72EA82FB8C}"/>
    </a:ext>
  </a:extLst>
</a:theme>
</file>

<file path=ppt/theme/theme3.xml><?xml version="1.0" encoding="utf-8"?>
<a:theme xmlns:a="http://schemas.openxmlformats.org/drawingml/2006/main" name="Indholdssider">
  <a:themeElements>
    <a:clrScheme name="Medcom farver">
      <a:dk1>
        <a:srgbClr val="002034"/>
      </a:dk1>
      <a:lt1>
        <a:srgbClr val="FFFFFF"/>
      </a:lt1>
      <a:dk2>
        <a:srgbClr val="051550"/>
      </a:dk2>
      <a:lt2>
        <a:srgbClr val="E7E6E6"/>
      </a:lt2>
      <a:accent1>
        <a:srgbClr val="006CFD"/>
      </a:accent1>
      <a:accent2>
        <a:srgbClr val="FA9B47"/>
      </a:accent2>
      <a:accent3>
        <a:srgbClr val="A5A5A5"/>
      </a:accent3>
      <a:accent4>
        <a:srgbClr val="F99A47"/>
      </a:accent4>
      <a:accent5>
        <a:srgbClr val="D6ECFF"/>
      </a:accent5>
      <a:accent6>
        <a:srgbClr val="51A05E"/>
      </a:accent6>
      <a:hlink>
        <a:srgbClr val="006CFD"/>
      </a:hlink>
      <a:folHlink>
        <a:srgbClr val="51A05E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Com_MastertemplateV2" id="{D63456BE-2C87-BC42-81BB-EC97B580C730}" vid="{F94E0402-90BC-6347-88AC-F1320EE462FD}"/>
    </a:ext>
  </a:extLst>
</a:theme>
</file>

<file path=ppt/theme/theme4.xml><?xml version="1.0" encoding="utf-8"?>
<a:theme xmlns:a="http://schemas.openxmlformats.org/drawingml/2006/main" name="1_Indholdssider">
  <a:themeElements>
    <a:clrScheme name="MedCom farver">
      <a:dk1>
        <a:sysClr val="windowText" lastClr="000000"/>
      </a:dk1>
      <a:lt1>
        <a:sysClr val="window" lastClr="FFFFFF"/>
      </a:lt1>
      <a:dk2>
        <a:srgbClr val="AEBCC9"/>
      </a:dk2>
      <a:lt2>
        <a:srgbClr val="08892F"/>
      </a:lt2>
      <a:accent1>
        <a:srgbClr val="2C415C"/>
      </a:accent1>
      <a:accent2>
        <a:srgbClr val="08892F"/>
      </a:accent2>
      <a:accent3>
        <a:srgbClr val="6D6D6D"/>
      </a:accent3>
      <a:accent4>
        <a:srgbClr val="43C46A"/>
      </a:accent4>
      <a:accent5>
        <a:srgbClr val="AEBCC9"/>
      </a:accent5>
      <a:accent6>
        <a:srgbClr val="08892F"/>
      </a:accent6>
      <a:hlink>
        <a:srgbClr val="000000"/>
      </a:hlink>
      <a:folHlink>
        <a:srgbClr val="000000"/>
      </a:folHlink>
    </a:clrScheme>
    <a:fontScheme name="Medcom fo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sisdispensering_MedCom_præsentation" id="{2F40F300-5EF2-4DDF-8705-57F69D509006}" vid="{D482403C-D8E8-449E-AF76-C571E0F86935}"/>
    </a:ext>
  </a:extLst>
</a:theme>
</file>

<file path=ppt/theme/theme5.xml><?xml version="1.0" encoding="utf-8"?>
<a:theme xmlns:a="http://schemas.openxmlformats.org/drawingml/2006/main" name="Indholdssider med hvid">
  <a:themeElements>
    <a:clrScheme name="Medcom farver">
      <a:dk1>
        <a:srgbClr val="002034"/>
      </a:dk1>
      <a:lt1>
        <a:srgbClr val="FFFFFF"/>
      </a:lt1>
      <a:dk2>
        <a:srgbClr val="051550"/>
      </a:dk2>
      <a:lt2>
        <a:srgbClr val="E7E6E6"/>
      </a:lt2>
      <a:accent1>
        <a:srgbClr val="006CFD"/>
      </a:accent1>
      <a:accent2>
        <a:srgbClr val="FA9B47"/>
      </a:accent2>
      <a:accent3>
        <a:srgbClr val="A5A5A5"/>
      </a:accent3>
      <a:accent4>
        <a:srgbClr val="F99A47"/>
      </a:accent4>
      <a:accent5>
        <a:srgbClr val="D6ECFF"/>
      </a:accent5>
      <a:accent6>
        <a:srgbClr val="51A05E"/>
      </a:accent6>
      <a:hlink>
        <a:srgbClr val="006CFD"/>
      </a:hlink>
      <a:folHlink>
        <a:srgbClr val="51A05E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Com_MastertemplateV2" id="{D63456BE-2C87-BC42-81BB-EC97B580C730}" vid="{F94E0402-90BC-6347-88AC-F1320EE462FD}"/>
    </a:ext>
  </a:extLst>
</a:theme>
</file>

<file path=ppt/theme/theme6.xml><?xml version="1.0" encoding="utf-8"?>
<a:theme xmlns:a="http://schemas.openxmlformats.org/drawingml/2006/main" name="Indholdssider uden hvid">
  <a:themeElements>
    <a:clrScheme name="Medcom farver">
      <a:dk1>
        <a:srgbClr val="002034"/>
      </a:dk1>
      <a:lt1>
        <a:srgbClr val="FFFFFF"/>
      </a:lt1>
      <a:dk2>
        <a:srgbClr val="051550"/>
      </a:dk2>
      <a:lt2>
        <a:srgbClr val="E7E6E6"/>
      </a:lt2>
      <a:accent1>
        <a:srgbClr val="006CFD"/>
      </a:accent1>
      <a:accent2>
        <a:srgbClr val="FA9B47"/>
      </a:accent2>
      <a:accent3>
        <a:srgbClr val="A5A5A5"/>
      </a:accent3>
      <a:accent4>
        <a:srgbClr val="F99A47"/>
      </a:accent4>
      <a:accent5>
        <a:srgbClr val="D6ECFF"/>
      </a:accent5>
      <a:accent6>
        <a:srgbClr val="51A05E"/>
      </a:accent6>
      <a:hlink>
        <a:srgbClr val="006CFD"/>
      </a:hlink>
      <a:folHlink>
        <a:srgbClr val="51A05E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dCom_MastertemplateV2" id="{D63456BE-2C87-BC42-81BB-EC97B580C730}" vid="{F94E0402-90BC-6347-88AC-F1320EE462FD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MedCom_Mastertemplate</Template>
  <TotalTime>6840</TotalTime>
  <Words>560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9</vt:i4>
      </vt:variant>
      <vt:variant>
        <vt:lpstr>Tema</vt:lpstr>
      </vt:variant>
      <vt:variant>
        <vt:i4>6</vt:i4>
      </vt:variant>
      <vt:variant>
        <vt:lpstr>Slidetitler</vt:lpstr>
      </vt:variant>
      <vt:variant>
        <vt:i4>10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Corbel</vt:lpstr>
      <vt:lpstr>Courier New</vt:lpstr>
      <vt:lpstr>Helvetica</vt:lpstr>
      <vt:lpstr>Symbol</vt:lpstr>
      <vt:lpstr>Wingdings</vt:lpstr>
      <vt:lpstr>Forside m/billede</vt:lpstr>
      <vt:lpstr>Forside u/billede</vt:lpstr>
      <vt:lpstr>Indholdssider</vt:lpstr>
      <vt:lpstr>1_Indholdssider</vt:lpstr>
      <vt:lpstr>Indholdssider med hvid</vt:lpstr>
      <vt:lpstr>Indholdssider uden hvid</vt:lpstr>
      <vt:lpstr>Materiale til KLU-møde om dosispakket medicin</vt:lpstr>
      <vt:lpstr>Drøftelsespunkter</vt:lpstr>
      <vt:lpstr>Status for dosispakket medicin i vores kommune: </vt:lpstr>
      <vt:lpstr>Andel +75-årige, der er brugere af dosispakket medicin på tværs af kommuner november 2024</vt:lpstr>
      <vt:lpstr>Tiltag i kommunen vedr. dosispakket medicin</vt:lpstr>
      <vt:lpstr>Tiltag i almen praksis vedr. dosispakket medicin</vt:lpstr>
      <vt:lpstr>Tiltag på apoteket vedr. dosispakket medicin</vt:lpstr>
      <vt:lpstr>Rammer for kommunikation om dosispakket medicin</vt:lpstr>
      <vt:lpstr>Plan for videre samarbejde </vt:lpstr>
      <vt:lpstr>Opfølgning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Iben Søgaard</dc:creator>
  <cp:lastModifiedBy>Karina Hasager Hedevang</cp:lastModifiedBy>
  <cp:revision>60</cp:revision>
  <dcterms:created xsi:type="dcterms:W3CDTF">2023-05-04T10:53:47Z</dcterms:created>
  <dcterms:modified xsi:type="dcterms:W3CDTF">2025-01-16T09:52:51Z</dcterms:modified>
</cp:coreProperties>
</file>